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41" d="100"/>
          <a:sy n="41" d="100"/>
        </p:scale>
        <p:origin x="1854"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9/27/2015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9/27/2015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9/27/2015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9/27/2015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9/27/2015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nsw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Quantitative Analysis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31362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Results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After </a:t>
            </a:r>
            <a:r>
              <a:rPr lang="en-US" sz="2800" dirty="0"/>
              <a:t>the selection of the best decision, the next step is to convert the selected decision into an effective action. </a:t>
            </a:r>
            <a:endParaRPr lang="en-US" sz="2800" dirty="0" smtClean="0"/>
          </a:p>
          <a:p>
            <a:pPr marL="0" indent="0">
              <a:buNone/>
            </a:pPr>
            <a:r>
              <a:rPr lang="en-US" sz="2800" dirty="0" smtClean="0"/>
              <a:t>Without </a:t>
            </a:r>
            <a:r>
              <a:rPr lang="en-US" sz="2800" dirty="0"/>
              <a:t>such action, the decision will remain merely a declaration of good intentions</a:t>
            </a:r>
            <a:r>
              <a:rPr lang="en-US" sz="2800" dirty="0" smtClean="0"/>
              <a:t>.</a:t>
            </a:r>
          </a:p>
          <a:p>
            <a:pPr marL="0" indent="0">
              <a:buNone/>
            </a:pPr>
            <a:r>
              <a:rPr lang="en-US" sz="2800" dirty="0" smtClean="0"/>
              <a:t> </a:t>
            </a:r>
            <a:r>
              <a:rPr lang="en-US" sz="2800" dirty="0"/>
              <a:t>Here, the manager has to convert 'his decision into 'their decision' through his leadership. For this, the subordinates should be taken in confidence and they should be convinced about the correctness of the decision. Thereafter, the manager has to take follow-up steps for the execution of decision taken.</a:t>
            </a:r>
            <a:endParaRPr lang="en-US" sz="2800" dirty="0"/>
          </a:p>
        </p:txBody>
      </p:sp>
    </p:spTree>
    <p:extLst>
      <p:ext uri="{BB962C8B-B14F-4D97-AF65-F5344CB8AC3E}">
        <p14:creationId xmlns:p14="http://schemas.microsoft.com/office/powerpoint/2010/main" val="7386027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the Results</a:t>
            </a:r>
            <a:endParaRPr lang="en-US" dirty="0"/>
          </a:p>
        </p:txBody>
      </p:sp>
      <p:sp>
        <p:nvSpPr>
          <p:cNvPr id="3" name="Content Placeholder 2"/>
          <p:cNvSpPr>
            <a:spLocks noGrp="1"/>
          </p:cNvSpPr>
          <p:nvPr>
            <p:ph idx="1"/>
          </p:nvPr>
        </p:nvSpPr>
        <p:spPr/>
        <p:txBody>
          <a:bodyPr>
            <a:normAutofit/>
          </a:bodyPr>
          <a:lstStyle/>
          <a:p>
            <a:r>
              <a:rPr lang="en-US" sz="2800" dirty="0" smtClean="0"/>
              <a:t>This is the final step whereby the results of the process will be incorporated into the organization.</a:t>
            </a:r>
          </a:p>
          <a:p>
            <a:r>
              <a:rPr lang="en-US" sz="2800" dirty="0" smtClean="0"/>
              <a:t>Feedback is an important feature in this final stage in the decision-making process.</a:t>
            </a:r>
          </a:p>
          <a:p>
            <a:r>
              <a:rPr lang="en-US" sz="2800" dirty="0" smtClean="0"/>
              <a:t>Feedback I necessary to decide whether the decision already taken should be continued or be modified in the light of changed conditions.</a:t>
            </a:r>
            <a:endParaRPr lang="en-US" sz="2800" dirty="0"/>
          </a:p>
        </p:txBody>
      </p:sp>
    </p:spTree>
    <p:extLst>
      <p:ext uri="{BB962C8B-B14F-4D97-AF65-F5344CB8AC3E}">
        <p14:creationId xmlns:p14="http://schemas.microsoft.com/office/powerpoint/2010/main" val="1211895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800" dirty="0"/>
              <a:t>Answers what is a quantitative analysis approach	</a:t>
            </a:r>
          </a:p>
          <a:p>
            <a:r>
              <a:rPr lang="en-US" sz="2800" dirty="0">
                <a:hlinkClick r:id="rId2"/>
              </a:rPr>
              <a:t>www.answers</a:t>
            </a:r>
            <a:r>
              <a:rPr lang="en-US" sz="2800" dirty="0"/>
              <a:t>. Com/q/</a:t>
            </a:r>
            <a:r>
              <a:rPr lang="en-US" sz="2800" dirty="0" err="1"/>
              <a:t>what_is_a</a:t>
            </a:r>
            <a:r>
              <a:rPr lang="en-US" sz="2800" dirty="0"/>
              <a:t>_ quantitative_ analysis _ </a:t>
            </a:r>
            <a:r>
              <a:rPr lang="en-US" sz="2800" dirty="0" smtClean="0"/>
              <a:t>approach</a:t>
            </a:r>
            <a:br>
              <a:rPr lang="en-US" sz="2800" dirty="0" smtClean="0"/>
            </a:br>
            <a:endParaRPr lang="en-US" sz="2800" dirty="0" smtClean="0"/>
          </a:p>
          <a:p>
            <a:r>
              <a:rPr lang="en-US" sz="2800" dirty="0"/>
              <a:t>Investopedia,. (2003). Quantitative Analysis Definition | Investopedia. Retrieved 27 September 2015, from http://www.investopedia.com/terms/q/quantitativeanalysis.asp</a:t>
            </a:r>
            <a:endParaRPr lang="en-US" sz="2800" dirty="0"/>
          </a:p>
        </p:txBody>
      </p:sp>
    </p:spTree>
    <p:extLst>
      <p:ext uri="{BB962C8B-B14F-4D97-AF65-F5344CB8AC3E}">
        <p14:creationId xmlns:p14="http://schemas.microsoft.com/office/powerpoint/2010/main" val="429932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Members	</a:t>
            </a:r>
            <a:endParaRPr lang="en-US" dirty="0"/>
          </a:p>
        </p:txBody>
      </p:sp>
      <p:sp>
        <p:nvSpPr>
          <p:cNvPr id="3" name="Content Placeholder 2"/>
          <p:cNvSpPr>
            <a:spLocks noGrp="1"/>
          </p:cNvSpPr>
          <p:nvPr>
            <p:ph idx="1"/>
          </p:nvPr>
        </p:nvSpPr>
        <p:spPr/>
        <p:txBody>
          <a:bodyPr/>
          <a:lstStyle/>
          <a:p>
            <a:pPr marL="0" indent="0">
              <a:buNone/>
            </a:pPr>
            <a:r>
              <a:rPr lang="en-US" dirty="0" smtClean="0"/>
              <a:t>Deron Wilson</a:t>
            </a:r>
          </a:p>
          <a:p>
            <a:pPr marL="0" indent="0">
              <a:buNone/>
            </a:pPr>
            <a:r>
              <a:rPr lang="en-US" dirty="0" smtClean="0"/>
              <a:t>Malik Tucker</a:t>
            </a:r>
          </a:p>
          <a:p>
            <a:pPr marL="0" indent="0">
              <a:buNone/>
            </a:pPr>
            <a:r>
              <a:rPr lang="en-US" dirty="0" smtClean="0"/>
              <a:t>Brandon Nelson</a:t>
            </a:r>
          </a:p>
          <a:p>
            <a:pPr marL="0" indent="0">
              <a:buNone/>
            </a:pPr>
            <a:r>
              <a:rPr lang="en-US" dirty="0" smtClean="0"/>
              <a:t>Kemar McPherson</a:t>
            </a:r>
          </a:p>
          <a:p>
            <a:pPr marL="0" indent="0">
              <a:buNone/>
            </a:pPr>
            <a:r>
              <a:rPr lang="en-US" dirty="0" smtClean="0"/>
              <a:t>Alexander Hudson</a:t>
            </a:r>
          </a:p>
          <a:p>
            <a:pPr marL="0" indent="0">
              <a:buNone/>
            </a:pPr>
            <a:endParaRPr lang="en-US" dirty="0"/>
          </a:p>
        </p:txBody>
      </p:sp>
    </p:spTree>
    <p:extLst>
      <p:ext uri="{BB962C8B-B14F-4D97-AF65-F5344CB8AC3E}">
        <p14:creationId xmlns:p14="http://schemas.microsoft.com/office/powerpoint/2010/main" val="2717220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Quantitative Analysis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This is a business analysis technique that seeks to understand behavior by using complex mathematical and statistical modeling, measurement and research. By assigning a numerical value to variables, quantitative analysts try to replicate reality mathematically </a:t>
            </a:r>
            <a:r>
              <a:rPr lang="en-US" sz="2800" dirty="0"/>
              <a:t>(Investopedia, 2003</a:t>
            </a:r>
            <a:r>
              <a:rPr lang="en-US" sz="2800" dirty="0" smtClean="0"/>
              <a:t>). Quantitative analysis helps to make the best decisions for the company, it allows the company to make investments and decisions that yields great benefit for the business.</a:t>
            </a:r>
            <a:endParaRPr lang="en-US" sz="2800" dirty="0"/>
          </a:p>
        </p:txBody>
      </p:sp>
    </p:spTree>
    <p:extLst>
      <p:ext uri="{BB962C8B-B14F-4D97-AF65-F5344CB8AC3E}">
        <p14:creationId xmlns:p14="http://schemas.microsoft.com/office/powerpoint/2010/main" val="6539005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using Quantitative Analysis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2622" y="1846263"/>
            <a:ext cx="6528577" cy="4573587"/>
          </a:xfrm>
        </p:spPr>
      </p:pic>
    </p:spTree>
    <p:extLst>
      <p:ext uri="{BB962C8B-B14F-4D97-AF65-F5344CB8AC3E}">
        <p14:creationId xmlns:p14="http://schemas.microsoft.com/office/powerpoint/2010/main" val="5669340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the Problem</a:t>
            </a:r>
            <a:endParaRPr lang="en-US" dirty="0"/>
          </a:p>
        </p:txBody>
      </p:sp>
      <p:sp>
        <p:nvSpPr>
          <p:cNvPr id="3" name="Content Placeholder 2"/>
          <p:cNvSpPr>
            <a:spLocks noGrp="1"/>
          </p:cNvSpPr>
          <p:nvPr>
            <p:ph idx="1"/>
          </p:nvPr>
        </p:nvSpPr>
        <p:spPr/>
        <p:txBody>
          <a:bodyPr/>
          <a:lstStyle/>
          <a:p>
            <a:r>
              <a:rPr lang="en-US" dirty="0" smtClean="0"/>
              <a:t>The first step one should take is to define the problem, one should develop a clear statement talking about the problem.</a:t>
            </a:r>
          </a:p>
          <a:p>
            <a:r>
              <a:rPr lang="en-US" dirty="0" smtClean="0"/>
              <a:t>It is always easy to identify that there is a problem but is very difficult to identify the underlying causes of the problem.</a:t>
            </a:r>
          </a:p>
          <a:p>
            <a:r>
              <a:rPr lang="en-US" dirty="0" smtClean="0"/>
              <a:t>Analysts </a:t>
            </a:r>
            <a:r>
              <a:rPr lang="en-US" dirty="0"/>
              <a:t>will develop mathematical expressions that describe the objectives, constraints, and other relationships that exist in the problem. </a:t>
            </a:r>
            <a:r>
              <a:rPr lang="en-US" dirty="0" smtClean="0"/>
              <a:t>Analysts </a:t>
            </a:r>
            <a:r>
              <a:rPr lang="en-US" dirty="0"/>
              <a:t>will use one or more quantitative methods to make a recommendation.</a:t>
            </a:r>
          </a:p>
          <a:p>
            <a:endParaRPr lang="en-US" dirty="0"/>
          </a:p>
        </p:txBody>
      </p:sp>
    </p:spTree>
    <p:extLst>
      <p:ext uri="{BB962C8B-B14F-4D97-AF65-F5344CB8AC3E}">
        <p14:creationId xmlns:p14="http://schemas.microsoft.com/office/powerpoint/2010/main" val="33436503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Model</a:t>
            </a:r>
            <a:endParaRPr lang="en-US" dirty="0"/>
          </a:p>
        </p:txBody>
      </p:sp>
      <p:sp>
        <p:nvSpPr>
          <p:cNvPr id="3" name="Content Placeholder 2"/>
          <p:cNvSpPr>
            <a:spLocks noGrp="1"/>
          </p:cNvSpPr>
          <p:nvPr>
            <p:ph idx="1"/>
          </p:nvPr>
        </p:nvSpPr>
        <p:spPr/>
        <p:txBody>
          <a:bodyPr>
            <a:noAutofit/>
          </a:bodyPr>
          <a:lstStyle/>
          <a:p>
            <a:r>
              <a:rPr lang="en-US" sz="2800" dirty="0" smtClean="0"/>
              <a:t>Individual/Individuals making the decision must utilize the model to represent real objects or situations</a:t>
            </a:r>
          </a:p>
          <a:p>
            <a:r>
              <a:rPr lang="en-US" sz="2800" dirty="0"/>
              <a:t>Three forms of models are: </a:t>
            </a:r>
            <a:endParaRPr lang="en-US" sz="2400" dirty="0"/>
          </a:p>
          <a:p>
            <a:pPr lvl="1"/>
            <a:r>
              <a:rPr lang="en-US" sz="2400" dirty="0"/>
              <a:t>Iconic models - physical replicas (scalar representations) of real objects</a:t>
            </a:r>
            <a:endParaRPr lang="en-US" sz="2000" dirty="0"/>
          </a:p>
          <a:p>
            <a:pPr lvl="1"/>
            <a:r>
              <a:rPr lang="en-US" sz="2400" dirty="0"/>
              <a:t>Analog models - physical in form, but do not physically resemble the object being modeled</a:t>
            </a:r>
            <a:endParaRPr lang="en-US" sz="2000" dirty="0"/>
          </a:p>
          <a:p>
            <a:pPr lvl="1"/>
            <a:r>
              <a:rPr lang="en-US" sz="2400" dirty="0"/>
              <a:t>Mathematical models - represent real world problems through a system of mathematical formulas and expressions based on key assumptions, estimates, or statistical analyses</a:t>
            </a:r>
            <a:endParaRPr lang="en-US" sz="2000" dirty="0"/>
          </a:p>
          <a:p>
            <a:r>
              <a:rPr lang="en-US" sz="2800" dirty="0" smtClean="0"/>
              <a:t>.</a:t>
            </a:r>
            <a:endParaRPr lang="en-US" sz="2800" dirty="0"/>
          </a:p>
        </p:txBody>
      </p:sp>
    </p:spTree>
    <p:extLst>
      <p:ext uri="{BB962C8B-B14F-4D97-AF65-F5344CB8AC3E}">
        <p14:creationId xmlns:p14="http://schemas.microsoft.com/office/powerpoint/2010/main" val="42434978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Acquiring Input Data</a:t>
            </a:r>
            <a:endParaRPr lang="en-US" dirty="0"/>
          </a:p>
        </p:txBody>
      </p:sp>
      <p:sp>
        <p:nvSpPr>
          <p:cNvPr id="3" name="Content Placeholder 2"/>
          <p:cNvSpPr>
            <a:spLocks noGrp="1"/>
          </p:cNvSpPr>
          <p:nvPr>
            <p:ph idx="1"/>
          </p:nvPr>
        </p:nvSpPr>
        <p:spPr/>
        <p:txBody>
          <a:bodyPr/>
          <a:lstStyle/>
          <a:p>
            <a:r>
              <a:rPr lang="en-US" sz="2800" dirty="0" smtClean="0"/>
              <a:t>After defining the problem and analyzing its nature, the next step is to obtain the relevant information/ data about it</a:t>
            </a:r>
          </a:p>
          <a:p>
            <a:r>
              <a:rPr lang="en-US" sz="2800" dirty="0"/>
              <a:t>In developing a solution involves utilizing the model and input data to come up come with the best option to solve the </a:t>
            </a:r>
            <a:r>
              <a:rPr lang="en-US" sz="2800" dirty="0" smtClean="0"/>
              <a:t>problem</a:t>
            </a:r>
          </a:p>
          <a:p>
            <a:r>
              <a:rPr lang="en-US" sz="2800" dirty="0"/>
              <a:t>There are several data collection instrument that the researcher can use to collect raw data such as; questionnaires, interviews, case studies, observation and surveys</a:t>
            </a:r>
          </a:p>
          <a:p>
            <a:endParaRPr lang="en-US" dirty="0"/>
          </a:p>
        </p:txBody>
      </p:sp>
    </p:spTree>
    <p:extLst>
      <p:ext uri="{BB962C8B-B14F-4D97-AF65-F5344CB8AC3E}">
        <p14:creationId xmlns:p14="http://schemas.microsoft.com/office/powerpoint/2010/main" val="1010559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Solution</a:t>
            </a:r>
            <a:endParaRPr lang="en-US" dirty="0"/>
          </a:p>
        </p:txBody>
      </p:sp>
      <p:sp>
        <p:nvSpPr>
          <p:cNvPr id="3" name="Content Placeholder 2"/>
          <p:cNvSpPr>
            <a:spLocks noGrp="1"/>
          </p:cNvSpPr>
          <p:nvPr>
            <p:ph idx="1"/>
          </p:nvPr>
        </p:nvSpPr>
        <p:spPr/>
        <p:txBody>
          <a:bodyPr>
            <a:normAutofit/>
          </a:bodyPr>
          <a:lstStyle/>
          <a:p>
            <a:r>
              <a:rPr lang="en-US" sz="2800" dirty="0" smtClean="0"/>
              <a:t>Developing a solution involves manipulating the model to arrive at the best optimal solution to the problem that I practical and can be implement, this requires that an equation to be solved.</a:t>
            </a:r>
          </a:p>
          <a:p>
            <a:r>
              <a:rPr lang="en-US" sz="2800" dirty="0" smtClean="0"/>
              <a:t>Only realistic alternatives should be considered.</a:t>
            </a:r>
          </a:p>
          <a:p>
            <a:r>
              <a:rPr lang="en-US" sz="2800" dirty="0" smtClean="0"/>
              <a:t>It is equally important to take into account time and cost constraints that limit the alternatives and also it must to communicated to those who are likely to be affected by it.</a:t>
            </a:r>
            <a:endParaRPr lang="en-US" sz="2800" dirty="0"/>
          </a:p>
        </p:txBody>
      </p:sp>
    </p:spTree>
    <p:extLst>
      <p:ext uri="{BB962C8B-B14F-4D97-AF65-F5344CB8AC3E}">
        <p14:creationId xmlns:p14="http://schemas.microsoft.com/office/powerpoint/2010/main" val="31439718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Solution</a:t>
            </a:r>
            <a:endParaRPr lang="en-US" dirty="0"/>
          </a:p>
        </p:txBody>
      </p:sp>
      <p:sp>
        <p:nvSpPr>
          <p:cNvPr id="3" name="Content Placeholder 2"/>
          <p:cNvSpPr>
            <a:spLocks noGrp="1"/>
          </p:cNvSpPr>
          <p:nvPr>
            <p:ph idx="1"/>
          </p:nvPr>
        </p:nvSpPr>
        <p:spPr/>
        <p:txBody>
          <a:bodyPr>
            <a:normAutofit/>
          </a:bodyPr>
          <a:lstStyle/>
          <a:p>
            <a:r>
              <a:rPr lang="en-US" sz="2800" dirty="0" smtClean="0"/>
              <a:t>Testing the solution is very critical to ensure that which ever solution is selected is the most suitable solution to the problem.</a:t>
            </a:r>
            <a:endParaRPr lang="en-US" sz="2800" dirty="0"/>
          </a:p>
        </p:txBody>
      </p:sp>
    </p:spTree>
    <p:extLst>
      <p:ext uri="{BB962C8B-B14F-4D97-AF65-F5344CB8AC3E}">
        <p14:creationId xmlns:p14="http://schemas.microsoft.com/office/powerpoint/2010/main" val="1684698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170</TotalTime>
  <Words>599</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Quantitative Analysis</vt:lpstr>
      <vt:lpstr>Group Members </vt:lpstr>
      <vt:lpstr>What Is a Quantitative Analysis ?</vt:lpstr>
      <vt:lpstr>Steps in using Quantitative Analysis</vt:lpstr>
      <vt:lpstr>Defining the Problem</vt:lpstr>
      <vt:lpstr>Developing The Model</vt:lpstr>
      <vt:lpstr>Acquiring Input Data</vt:lpstr>
      <vt:lpstr>Developing a Solution</vt:lpstr>
      <vt:lpstr>Testing The Solution</vt:lpstr>
      <vt:lpstr>Analyzing The Results</vt:lpstr>
      <vt:lpstr>Implementing the Results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Analysis</dc:title>
  <dc:creator>Malik Tucker</dc:creator>
  <cp:lastModifiedBy>Malik Tucker</cp:lastModifiedBy>
  <cp:revision>11</cp:revision>
  <dcterms:created xsi:type="dcterms:W3CDTF">2015-09-27T21:41:35Z</dcterms:created>
  <dcterms:modified xsi:type="dcterms:W3CDTF">2015-09-28T00:32:21Z</dcterms:modified>
</cp:coreProperties>
</file>