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60"/>
  </p:normalViewPr>
  <p:slideViewPr>
    <p:cSldViewPr>
      <p:cViewPr varScale="1">
        <p:scale>
          <a:sx n="68" d="100"/>
          <a:sy n="6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4935-DC81-4A64-A034-B93AD22B92C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9FFF-7128-4C61-A3B7-958E89B77AB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4935-DC81-4A64-A034-B93AD22B92C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9FFF-7128-4C61-A3B7-958E89B77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4935-DC81-4A64-A034-B93AD22B92C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9FFF-7128-4C61-A3B7-958E89B77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4935-DC81-4A64-A034-B93AD22B92C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9FFF-7128-4C61-A3B7-958E89B77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4935-DC81-4A64-A034-B93AD22B92C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9FFF-7128-4C61-A3B7-958E89B77AB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4935-DC81-4A64-A034-B93AD22B92C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9FFF-7128-4C61-A3B7-958E89B77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4935-DC81-4A64-A034-B93AD22B92C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9FFF-7128-4C61-A3B7-958E89B77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4935-DC81-4A64-A034-B93AD22B92C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9FFF-7128-4C61-A3B7-958E89B77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4935-DC81-4A64-A034-B93AD22B92C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9FFF-7128-4C61-A3B7-958E89B77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4935-DC81-4A64-A034-B93AD22B92C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9FFF-7128-4C61-A3B7-958E89B77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4935-DC81-4A64-A034-B93AD22B92C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AAF9FFF-7128-4C61-A3B7-958E89B77AB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C74935-DC81-4A64-A034-B93AD22B92C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AF9FFF-7128-4C61-A3B7-958E89B77AB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Punctuations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One runner got in the other’s ways.</a:t>
            </a:r>
          </a:p>
          <a:p>
            <a:r>
              <a:rPr lang="en-GB" dirty="0" smtClean="0"/>
              <a:t>He seems to need everybody’s attention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Semicolons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a semicolon between independent and dependent clauses that are closely related in the thought and that are not joined by a coordinating conjunction (and, but, for, nor, or, so, or yet)</a:t>
            </a:r>
          </a:p>
          <a:p>
            <a:r>
              <a:rPr lang="en-GB" dirty="0" smtClean="0"/>
              <a:t>Example: The rain had finally stopped</a:t>
            </a:r>
            <a:r>
              <a:rPr lang="en-GB" b="1" dirty="0" smtClean="0"/>
              <a:t>; </a:t>
            </a:r>
            <a:r>
              <a:rPr lang="en-GB" dirty="0" smtClean="0"/>
              <a:t>a few rays of sunshine were pushing their way through breaks in the cold.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Do  not use a semicolon to join independent clauses unless there is a close relationship between the main ideas of the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r>
              <a:rPr lang="en-GB" dirty="0" smtClean="0"/>
              <a:t>A conjunctive adverb or a transitional expression indicates the relationship of the independent clauses that it joins.</a:t>
            </a:r>
          </a:p>
          <a:p>
            <a:r>
              <a:rPr lang="en-GB" dirty="0" smtClean="0"/>
              <a:t>Example : The snowfall made travelling difficult</a:t>
            </a:r>
            <a:r>
              <a:rPr lang="en-GB" b="1" dirty="0" smtClean="0"/>
              <a:t>; nevertheless, </a:t>
            </a:r>
            <a:r>
              <a:rPr lang="en-GB" dirty="0" smtClean="0"/>
              <a:t>we arrived home safely.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Commonly Used Conjunction Adverb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2"/>
          <a:ext cx="8229600" cy="3366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73209"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Commonly used conjunctive adverbs</a:t>
                      </a:r>
                      <a:r>
                        <a:rPr lang="en-GB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3209">
                <a:tc>
                  <a:txBody>
                    <a:bodyPr/>
                    <a:lstStyle/>
                    <a:p>
                      <a:r>
                        <a:rPr lang="en-GB" dirty="0" smtClean="0"/>
                        <a:t>accordingly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however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moreover</a:t>
                      </a:r>
                      <a:endParaRPr lang="en-US" dirty="0"/>
                    </a:p>
                  </a:txBody>
                  <a:tcPr/>
                </a:tc>
              </a:tr>
              <a:tr h="673209">
                <a:tc>
                  <a:txBody>
                    <a:bodyPr/>
                    <a:lstStyle/>
                    <a:p>
                      <a:r>
                        <a:rPr lang="en-GB" dirty="0" smtClean="0"/>
                        <a:t>besides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indeed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nevertheless</a:t>
                      </a:r>
                      <a:endParaRPr lang="en-US" dirty="0"/>
                    </a:p>
                  </a:txBody>
                  <a:tcPr/>
                </a:tc>
              </a:tr>
              <a:tr h="673209">
                <a:tc>
                  <a:txBody>
                    <a:bodyPr/>
                    <a:lstStyle/>
                    <a:p>
                      <a:r>
                        <a:rPr lang="en-GB" dirty="0" smtClean="0"/>
                        <a:t>consequently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instead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otherwise</a:t>
                      </a:r>
                      <a:endParaRPr lang="en-US" dirty="0"/>
                    </a:p>
                  </a:txBody>
                  <a:tcPr/>
                </a:tc>
              </a:tr>
              <a:tr h="673209">
                <a:tc>
                  <a:txBody>
                    <a:bodyPr/>
                    <a:lstStyle/>
                    <a:p>
                      <a:r>
                        <a:rPr lang="en-GB" dirty="0" smtClean="0"/>
                        <a:t>furthermore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meanwhile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therefore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Commonly Used Transitional Expression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Commonly Used Transitional Expression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</a:t>
                      </a:r>
                      <a:r>
                        <a:rPr lang="en-GB" baseline="0" dirty="0" smtClean="0"/>
                        <a:t> other words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for instance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as a</a:t>
                      </a:r>
                      <a:r>
                        <a:rPr lang="en-GB" baseline="0" dirty="0" smtClean="0"/>
                        <a:t> result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for</a:t>
                      </a:r>
                      <a:r>
                        <a:rPr lang="en-GB" baseline="0" dirty="0" smtClean="0"/>
                        <a:t> example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 fact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that is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a comma after a conjunctive adverb or a transitional expression that is used directly after a semicolon joining independent clauses. When used within a clause, a conjunctive adverb or a transitional expression is set off by commas</a:t>
            </a:r>
          </a:p>
          <a:p>
            <a:pPr>
              <a:buNone/>
            </a:pPr>
            <a:r>
              <a:rPr lang="en-GB" dirty="0" smtClean="0"/>
              <a:t>Examples: Most members of congress favour the new tax bill</a:t>
            </a:r>
            <a:r>
              <a:rPr lang="en-GB" b="1" dirty="0" smtClean="0"/>
              <a:t>; however, </a:t>
            </a:r>
            <a:r>
              <a:rPr lang="en-GB" dirty="0" smtClean="0"/>
              <a:t>the president does not support it.</a:t>
            </a:r>
          </a:p>
          <a:p>
            <a:pPr>
              <a:buNone/>
            </a:pPr>
            <a:r>
              <a:rPr lang="en-GB" dirty="0" smtClean="0"/>
              <a:t>Most members of congress favour the new tax bill; the president</a:t>
            </a:r>
            <a:r>
              <a:rPr lang="en-GB" b="1" dirty="0" smtClean="0"/>
              <a:t>, however, </a:t>
            </a:r>
            <a:r>
              <a:rPr lang="en-GB" dirty="0" smtClean="0"/>
              <a:t>does not support it.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72784"/>
          </a:xfrm>
        </p:spPr>
        <p:txBody>
          <a:bodyPr>
            <a:normAutofit/>
          </a:bodyPr>
          <a:lstStyle/>
          <a:p>
            <a:r>
              <a:rPr lang="en-GB" sz="3200" dirty="0" smtClean="0"/>
              <a:t>A semicolon (rather than a comma) may be needed before a coordinating conjunction to join independent clauses that contain commas.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/>
          <a:lstStyle/>
          <a:p>
            <a:r>
              <a:rPr lang="en-GB" dirty="0" smtClean="0"/>
              <a:t>Example</a:t>
            </a:r>
          </a:p>
          <a:p>
            <a:pPr>
              <a:buNone/>
            </a:pPr>
            <a:r>
              <a:rPr lang="en-GB" dirty="0" smtClean="0"/>
              <a:t>Some </a:t>
            </a:r>
            <a:r>
              <a:rPr lang="en-GB" smtClean="0"/>
              <a:t>monarc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Examples</a:t>
            </a:r>
          </a:p>
          <a:p>
            <a:pPr>
              <a:buNone/>
            </a:pPr>
            <a:r>
              <a:rPr lang="en-GB" dirty="0" smtClean="0"/>
              <a:t>The club’s president has appointed the following people to chair the standing </a:t>
            </a:r>
            <a:r>
              <a:rPr lang="en-GB" dirty="0" err="1" smtClean="0"/>
              <a:t>committe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Apostrophes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Apostrophes</a:t>
            </a:r>
          </a:p>
          <a:p>
            <a:pPr lvl="1"/>
            <a:r>
              <a:rPr lang="en-GB" dirty="0" smtClean="0"/>
              <a:t>Possessive case – the possessive case of a noun or pronoun shows ownership or possession</a:t>
            </a:r>
          </a:p>
          <a:p>
            <a:pPr lvl="2"/>
            <a:r>
              <a:rPr lang="en-GB" dirty="0" smtClean="0"/>
              <a:t>Examples </a:t>
            </a:r>
          </a:p>
          <a:p>
            <a:pPr lvl="2"/>
            <a:r>
              <a:rPr lang="en-GB" dirty="0" smtClean="0"/>
              <a:t>the performers’ costume  	Mr. Elders’ dog</a:t>
            </a:r>
          </a:p>
          <a:p>
            <a:pPr lvl="2"/>
            <a:r>
              <a:rPr lang="en-GB" dirty="0" smtClean="0"/>
              <a:t>my best friend's cousin 	our cousins </a:t>
            </a:r>
          </a:p>
          <a:p>
            <a:pPr lvl="2">
              <a:buNone/>
            </a:pPr>
            <a:r>
              <a:rPr lang="en-GB" dirty="0" smtClean="0"/>
              <a:t>N.B use an apostrophe to form the possessive forms of nouns and indefinite pronouns.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form possessive of most singular nouns, add  an apostrophe and an s.</a:t>
            </a:r>
          </a:p>
          <a:p>
            <a:pPr>
              <a:buNone/>
            </a:pPr>
            <a:r>
              <a:rPr lang="en-GB" dirty="0" smtClean="0"/>
              <a:t>Example</a:t>
            </a:r>
          </a:p>
          <a:p>
            <a:pPr>
              <a:buNone/>
            </a:pPr>
            <a:r>
              <a:rPr lang="en-GB" dirty="0" smtClean="0"/>
              <a:t>A bird</a:t>
            </a:r>
            <a:r>
              <a:rPr lang="en-GB" b="1" dirty="0" smtClean="0"/>
              <a:t>’s </a:t>
            </a:r>
            <a:r>
              <a:rPr lang="en-GB" dirty="0" smtClean="0"/>
              <a:t>nest		Louis</a:t>
            </a:r>
            <a:r>
              <a:rPr lang="en-GB" b="1" dirty="0" smtClean="0"/>
              <a:t>’s </a:t>
            </a:r>
            <a:r>
              <a:rPr lang="en-GB" dirty="0" smtClean="0"/>
              <a:t>opinion</a:t>
            </a:r>
          </a:p>
          <a:p>
            <a:pPr>
              <a:buNone/>
            </a:pPr>
            <a:r>
              <a:rPr lang="en-GB" dirty="0" smtClean="0"/>
              <a:t>The principal</a:t>
            </a:r>
            <a:r>
              <a:rPr lang="en-GB" b="1" dirty="0" smtClean="0"/>
              <a:t>’s </a:t>
            </a:r>
            <a:r>
              <a:rPr lang="en-GB" dirty="0" smtClean="0"/>
              <a:t>office</a:t>
            </a:r>
          </a:p>
          <a:p>
            <a:pPr>
              <a:buNone/>
            </a:pPr>
            <a:r>
              <a:rPr lang="en-GB" dirty="0" smtClean="0"/>
              <a:t>A leader</a:t>
            </a:r>
            <a:r>
              <a:rPr lang="en-GB" b="1" dirty="0" smtClean="0"/>
              <a:t>’s </a:t>
            </a:r>
            <a:r>
              <a:rPr lang="en-GB" dirty="0" smtClean="0"/>
              <a:t> responsibility</a:t>
            </a:r>
            <a:r>
              <a:rPr lang="en-GB" b="1" dirty="0" smtClean="0"/>
              <a:t>		</a:t>
            </a:r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When forming the possessive of a singular noun ending in an s sound, add only an apostrophe if the noun has two or more syllables and if the addition of an apostrophe and an s will make the noun awkward t pronounce. Otherwise, add an apostrophe and an s.</a:t>
            </a:r>
          </a:p>
          <a:p>
            <a:r>
              <a:rPr lang="en-GB" dirty="0" smtClean="0"/>
              <a:t>Example: for conscience sake</a:t>
            </a:r>
          </a:p>
          <a:p>
            <a:r>
              <a:rPr lang="en-GB" dirty="0" smtClean="0"/>
              <a:t>The witness’s testimony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To form the possessive of a plural noun ending in s, add only the apostrophe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Example: the girls’ gym	the joneses’ house</a:t>
            </a:r>
          </a:p>
          <a:p>
            <a:pPr>
              <a:buNone/>
            </a:pPr>
            <a:r>
              <a:rPr lang="en-GB" dirty="0" smtClean="0"/>
              <a:t>       the players’ uniforms	</a:t>
            </a:r>
          </a:p>
          <a:p>
            <a:pPr>
              <a:buNone/>
            </a:pPr>
            <a:r>
              <a:rPr lang="en-GB" dirty="0" smtClean="0"/>
              <a:t>		the volunteers’ effort</a:t>
            </a:r>
          </a:p>
          <a:p>
            <a:pPr>
              <a:buNone/>
            </a:pPr>
            <a:r>
              <a:rPr lang="en-GB" dirty="0" smtClean="0"/>
              <a:t>The few plural nouns that do not end in s form the possessive by adding an apostrophe and an s. for example:</a:t>
            </a:r>
          </a:p>
          <a:p>
            <a:pPr>
              <a:buNone/>
            </a:pPr>
            <a:r>
              <a:rPr lang="en-GB" dirty="0" smtClean="0"/>
              <a:t>Women’s fashion		children’s toys</a:t>
            </a:r>
          </a:p>
          <a:p>
            <a:pPr>
              <a:buNone/>
            </a:pPr>
            <a:r>
              <a:rPr lang="en-GB" dirty="0" smtClean="0"/>
              <a:t>mice’s nest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general, you should not use an apostrophe to form an noun.</a:t>
            </a:r>
          </a:p>
          <a:p>
            <a:pPr>
              <a:buNone/>
            </a:pPr>
            <a:r>
              <a:rPr lang="en-GB" dirty="0" smtClean="0"/>
              <a:t>INCORRECT : How many Olympic medal’s did 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		Carl Lewis win?</a:t>
            </a:r>
          </a:p>
          <a:p>
            <a:pPr>
              <a:buNone/>
            </a:pPr>
            <a:r>
              <a:rPr lang="en-GB" dirty="0" smtClean="0"/>
              <a:t>CORRECT: How many Olympic medals did 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		Carl Lewis win?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Do not use an apostrophe with possessive personal pronouns or with the possessive pronoun whose.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76475"/>
          <a:ext cx="8229600" cy="3456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864195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Possessive Personal</a:t>
                      </a:r>
                      <a:r>
                        <a:rPr lang="en-GB" baseline="0" dirty="0" smtClean="0"/>
                        <a:t> Pronouns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64195">
                <a:tc>
                  <a:txBody>
                    <a:bodyPr/>
                    <a:lstStyle/>
                    <a:p>
                      <a:r>
                        <a:rPr lang="en-GB" dirty="0" smtClean="0"/>
                        <a:t>First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my, mine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our, ours</a:t>
                      </a:r>
                      <a:endParaRPr lang="en-US" dirty="0"/>
                    </a:p>
                  </a:txBody>
                  <a:tcPr/>
                </a:tc>
              </a:tr>
              <a:tr h="864195">
                <a:tc>
                  <a:txBody>
                    <a:bodyPr/>
                    <a:lstStyle/>
                    <a:p>
                      <a:r>
                        <a:rPr lang="en-GB" dirty="0" smtClean="0"/>
                        <a:t>Second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your, yours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your,</a:t>
                      </a:r>
                      <a:r>
                        <a:rPr lang="en-GB" baseline="0" dirty="0" smtClean="0"/>
                        <a:t> yours</a:t>
                      </a:r>
                      <a:endParaRPr lang="en-US" dirty="0"/>
                    </a:p>
                  </a:txBody>
                  <a:tcPr/>
                </a:tc>
              </a:tr>
              <a:tr h="864195">
                <a:tc>
                  <a:txBody>
                    <a:bodyPr/>
                    <a:lstStyle/>
                    <a:p>
                      <a:r>
                        <a:rPr lang="en-GB" dirty="0" smtClean="0"/>
                        <a:t>Third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his,</a:t>
                      </a:r>
                      <a:r>
                        <a:rPr lang="en-GB" baseline="0" dirty="0" smtClean="0"/>
                        <a:t> her, hers, its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their,</a:t>
                      </a:r>
                      <a:r>
                        <a:rPr lang="en-GB" baseline="0" dirty="0" smtClean="0"/>
                        <a:t> theirs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INCORRECT:  The  leopard can’t change it’s spots.</a:t>
            </a:r>
          </a:p>
          <a:p>
            <a:pPr>
              <a:buNone/>
            </a:pPr>
            <a:r>
              <a:rPr lang="en-GB" dirty="0" smtClean="0"/>
              <a:t>CORRECT: 	The leopard can’t change </a:t>
            </a:r>
            <a:r>
              <a:rPr lang="en-GB" b="1" dirty="0" smtClean="0"/>
              <a:t>its spots.</a:t>
            </a:r>
          </a:p>
          <a:p>
            <a:pPr>
              <a:buNone/>
            </a:pPr>
            <a:endParaRPr lang="en-GB" b="1" dirty="0"/>
          </a:p>
          <a:p>
            <a:pPr>
              <a:buNone/>
            </a:pPr>
            <a:r>
              <a:rPr lang="en-GB" dirty="0" smtClean="0"/>
              <a:t>INCORRECT: </a:t>
            </a:r>
            <a:r>
              <a:rPr lang="en-GB" dirty="0" err="1" smtClean="0"/>
              <a:t>Majorie</a:t>
            </a:r>
            <a:r>
              <a:rPr lang="en-GB" dirty="0" smtClean="0"/>
              <a:t> is the girl who’s mother I met.</a:t>
            </a:r>
          </a:p>
          <a:p>
            <a:pPr>
              <a:buNone/>
            </a:pPr>
            <a:r>
              <a:rPr lang="en-GB" dirty="0" smtClean="0"/>
              <a:t>CORRECT: </a:t>
            </a:r>
            <a:r>
              <a:rPr lang="en-GB" dirty="0" err="1" smtClean="0"/>
              <a:t>Majorie</a:t>
            </a:r>
            <a:r>
              <a:rPr lang="en-GB" dirty="0" smtClean="0"/>
              <a:t> is the girl whose mother I met.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To form a possessive of an indefinite pronoun, add an apostrophe and an 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196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799238">
                <a:tc gridSpan="4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Indefinite</a:t>
                      </a:r>
                      <a:r>
                        <a:rPr lang="en-GB" baseline="0" dirty="0" smtClean="0"/>
                        <a:t> Pronouns in the possessive case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99238">
                <a:tc>
                  <a:txBody>
                    <a:bodyPr/>
                    <a:lstStyle/>
                    <a:p>
                      <a:r>
                        <a:rPr lang="en-GB" dirty="0" smtClean="0"/>
                        <a:t>another’s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each’s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nobody’s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other’s</a:t>
                      </a:r>
                      <a:endParaRPr lang="en-US" dirty="0"/>
                    </a:p>
                  </a:txBody>
                  <a:tcPr/>
                </a:tc>
              </a:tr>
              <a:tr h="799238">
                <a:tc>
                  <a:txBody>
                    <a:bodyPr/>
                    <a:lstStyle/>
                    <a:p>
                      <a:r>
                        <a:rPr lang="en-GB" dirty="0" smtClean="0"/>
                        <a:t>anybody’s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everybody’s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</a:t>
                      </a:r>
                      <a:r>
                        <a:rPr lang="en-GB" baseline="0" dirty="0" smtClean="0"/>
                        <a:t> one’s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somebody’s</a:t>
                      </a:r>
                      <a:endParaRPr lang="en-US" dirty="0"/>
                    </a:p>
                  </a:txBody>
                  <a:tcPr/>
                </a:tc>
              </a:tr>
              <a:tr h="799238">
                <a:tc>
                  <a:txBody>
                    <a:bodyPr/>
                    <a:lstStyle/>
                    <a:p>
                      <a:r>
                        <a:rPr lang="en-GB" dirty="0" smtClean="0"/>
                        <a:t>anyone’s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everyone’s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one’s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someone’s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1015</TotalTime>
  <Words>536</Words>
  <Application>Microsoft Office PowerPoint</Application>
  <PresentationFormat>On-screen Show (4:3)</PresentationFormat>
  <Paragraphs>98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Punctuations </vt:lpstr>
      <vt:lpstr>Apostrophes</vt:lpstr>
      <vt:lpstr>Slide 3</vt:lpstr>
      <vt:lpstr>Slide 4</vt:lpstr>
      <vt:lpstr>To form the possessive of a plural noun ending in s, add only the apostrophe</vt:lpstr>
      <vt:lpstr>Slide 6</vt:lpstr>
      <vt:lpstr>Do not use an apostrophe with possessive personal pronouns or with the possessive pronoun whose.</vt:lpstr>
      <vt:lpstr>Examples </vt:lpstr>
      <vt:lpstr>To form a possessive of an indefinite pronoun, add an apostrophe and an s</vt:lpstr>
      <vt:lpstr>Examples</vt:lpstr>
      <vt:lpstr>Semicolons </vt:lpstr>
      <vt:lpstr>Do  not use a semicolon to join independent clauses unless there is a close relationship between the main ideas of the clauses</vt:lpstr>
      <vt:lpstr>Commonly Used Conjunction Adverb</vt:lpstr>
      <vt:lpstr>Commonly Used Transitional Expression </vt:lpstr>
      <vt:lpstr>Slide 15</vt:lpstr>
      <vt:lpstr>A semicolon (rather than a comma) may be needed before a coordinating conjunction to join independent clauses that contain commas.</vt:lpstr>
      <vt:lpstr>Slide 17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Punctuations </dc:title>
  <dc:creator>kareenie shaw</dc:creator>
  <cp:lastModifiedBy>kareenie shaw</cp:lastModifiedBy>
  <cp:revision>2</cp:revision>
  <dcterms:created xsi:type="dcterms:W3CDTF">2014-09-29T02:16:02Z</dcterms:created>
  <dcterms:modified xsi:type="dcterms:W3CDTF">2014-09-29T19:11:51Z</dcterms:modified>
</cp:coreProperties>
</file>