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9F3-98BA-4C02-ACC3-2A9BBD75835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95E7-AF9B-434E-B34D-582D09B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9F3-98BA-4C02-ACC3-2A9BBD75835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95E7-AF9B-434E-B34D-582D09B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1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9F3-98BA-4C02-ACC3-2A9BBD75835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95E7-AF9B-434E-B34D-582D09B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8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9F3-98BA-4C02-ACC3-2A9BBD75835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95E7-AF9B-434E-B34D-582D09B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1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9F3-98BA-4C02-ACC3-2A9BBD75835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95E7-AF9B-434E-B34D-582D09B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6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9F3-98BA-4C02-ACC3-2A9BBD75835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95E7-AF9B-434E-B34D-582D09B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0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9F3-98BA-4C02-ACC3-2A9BBD75835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95E7-AF9B-434E-B34D-582D09B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5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9F3-98BA-4C02-ACC3-2A9BBD75835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95E7-AF9B-434E-B34D-582D09B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7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9F3-98BA-4C02-ACC3-2A9BBD75835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95E7-AF9B-434E-B34D-582D09B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0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9F3-98BA-4C02-ACC3-2A9BBD75835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95E7-AF9B-434E-B34D-582D09B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3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B9F3-98BA-4C02-ACC3-2A9BBD75835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95E7-AF9B-434E-B34D-582D09B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3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3B9F3-98BA-4C02-ACC3-2A9BBD75835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95E7-AF9B-434E-B34D-582D09B6F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0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Cuidar</a:t>
            </a:r>
            <a:r>
              <a:rPr lang="en-US" dirty="0" smtClean="0"/>
              <a:t> la </a:t>
            </a:r>
            <a:r>
              <a:rPr lang="en-US" dirty="0" err="1" smtClean="0"/>
              <a:t>Salud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4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Caminar</a:t>
            </a:r>
            <a:r>
              <a:rPr lang="en-US" dirty="0" smtClean="0"/>
              <a:t>- To walk</a:t>
            </a:r>
          </a:p>
          <a:p>
            <a:r>
              <a:rPr lang="en-US" dirty="0" smtClean="0"/>
              <a:t>Comer </a:t>
            </a:r>
            <a:r>
              <a:rPr lang="en-US" dirty="0" err="1" smtClean="0"/>
              <a:t>quilibramente</a:t>
            </a:r>
            <a:r>
              <a:rPr lang="en-US" dirty="0" smtClean="0"/>
              <a:t>- eat well-balanced meals</a:t>
            </a:r>
          </a:p>
          <a:p>
            <a:r>
              <a:rPr lang="en-US" dirty="0" err="1" smtClean="0"/>
              <a:t>Correr</a:t>
            </a:r>
            <a:r>
              <a:rPr lang="en-US" dirty="0" smtClean="0"/>
              <a:t>- to run, to jog</a:t>
            </a:r>
          </a:p>
          <a:p>
            <a:r>
              <a:rPr lang="en-US" dirty="0" err="1" smtClean="0"/>
              <a:t>Cuidarse</a:t>
            </a:r>
            <a:r>
              <a:rPr lang="en-US" dirty="0" smtClean="0"/>
              <a:t>- to take care of oneself</a:t>
            </a:r>
          </a:p>
          <a:p>
            <a:r>
              <a:rPr lang="en-US" dirty="0" err="1" smtClean="0"/>
              <a:t>Dejar</a:t>
            </a:r>
            <a:r>
              <a:rPr lang="en-US" dirty="0" smtClean="0"/>
              <a:t> de+ infinitive- to stop doing </a:t>
            </a:r>
          </a:p>
          <a:p>
            <a:r>
              <a:rPr lang="en-US" dirty="0" err="1" smtClean="0"/>
              <a:t>Dormir</a:t>
            </a:r>
            <a:r>
              <a:rPr lang="en-US" dirty="0" smtClean="0"/>
              <a:t> lo </a:t>
            </a:r>
            <a:r>
              <a:rPr lang="en-US" dirty="0" err="1" smtClean="0"/>
              <a:t>suficiente</a:t>
            </a:r>
            <a:r>
              <a:rPr lang="en-US" dirty="0" smtClean="0"/>
              <a:t>- to sleep enough 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ejercicios</a:t>
            </a:r>
            <a:r>
              <a:rPr lang="en-US" dirty="0" smtClean="0"/>
              <a:t> – To exercise </a:t>
            </a:r>
          </a:p>
          <a:p>
            <a:r>
              <a:rPr lang="en-US" dirty="0" err="1" smtClean="0"/>
              <a:t>Llevar</a:t>
            </a:r>
            <a:r>
              <a:rPr lang="en-US" dirty="0" smtClean="0"/>
              <a:t> </a:t>
            </a:r>
            <a:r>
              <a:rPr lang="en-US" dirty="0" err="1" smtClean="0"/>
              <a:t>gafas</a:t>
            </a:r>
            <a:r>
              <a:rPr lang="en-US" dirty="0" smtClean="0"/>
              <a:t>- wear glasses</a:t>
            </a:r>
          </a:p>
          <a:p>
            <a:pPr lvl="1"/>
            <a:r>
              <a:rPr lang="en-US" dirty="0" err="1" smtClean="0"/>
              <a:t>Lentes</a:t>
            </a:r>
            <a:r>
              <a:rPr lang="en-US" dirty="0" smtClean="0"/>
              <a:t> de </a:t>
            </a:r>
            <a:r>
              <a:rPr lang="en-US" dirty="0" err="1" smtClean="0"/>
              <a:t>contacto</a:t>
            </a:r>
            <a:r>
              <a:rPr lang="en-US" dirty="0" smtClean="0"/>
              <a:t>-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9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Llevar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/ </a:t>
            </a:r>
            <a:r>
              <a:rPr lang="en-US" dirty="0" err="1" smtClean="0"/>
              <a:t>tranquila</a:t>
            </a:r>
            <a:r>
              <a:rPr lang="en-US" dirty="0" smtClean="0"/>
              <a:t>- to lead a healthy/ calm life</a:t>
            </a:r>
          </a:p>
          <a:p>
            <a:r>
              <a:rPr lang="en-US" dirty="0" err="1" smtClean="0"/>
              <a:t>Practicar</a:t>
            </a:r>
            <a:r>
              <a:rPr lang="en-US" dirty="0" smtClean="0"/>
              <a:t> </a:t>
            </a:r>
            <a:r>
              <a:rPr lang="en-US" dirty="0" err="1" smtClean="0"/>
              <a:t>deportes</a:t>
            </a:r>
            <a:r>
              <a:rPr lang="en-US" dirty="0" smtClean="0"/>
              <a:t>- to play sports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9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 el </a:t>
            </a:r>
            <a:r>
              <a:rPr lang="en-US" dirty="0" err="1" smtClean="0"/>
              <a:t>consultoria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en-US" dirty="0" smtClean="0"/>
              <a:t>El/la </a:t>
            </a:r>
            <a:r>
              <a:rPr lang="en-US" dirty="0" err="1" smtClean="0"/>
              <a:t>enfermero</a:t>
            </a:r>
            <a:r>
              <a:rPr lang="en-US" dirty="0" smtClean="0"/>
              <a:t>/a- the nurse </a:t>
            </a:r>
          </a:p>
          <a:p>
            <a:r>
              <a:rPr lang="en-US" dirty="0" smtClean="0"/>
              <a:t>El/la </a:t>
            </a:r>
            <a:r>
              <a:rPr lang="en-US" dirty="0" err="1" smtClean="0"/>
              <a:t>farmaceutico</a:t>
            </a:r>
            <a:r>
              <a:rPr lang="en-US" dirty="0" smtClean="0"/>
              <a:t>/a </a:t>
            </a:r>
            <a:r>
              <a:rPr lang="en-US" dirty="0" smtClean="0"/>
              <a:t>(accent on the e) </a:t>
            </a:r>
            <a:r>
              <a:rPr lang="en-US" dirty="0" smtClean="0"/>
              <a:t>- the pharmacist </a:t>
            </a:r>
          </a:p>
          <a:p>
            <a:r>
              <a:rPr lang="en-US" dirty="0" smtClean="0"/>
              <a:t>El/la medico (accent on the e)- the physician</a:t>
            </a:r>
          </a:p>
          <a:p>
            <a:r>
              <a:rPr lang="en-US" dirty="0" smtClean="0"/>
              <a:t>El/la </a:t>
            </a:r>
            <a:r>
              <a:rPr lang="en-US" dirty="0" err="1" smtClean="0"/>
              <a:t>paciente</a:t>
            </a:r>
            <a:r>
              <a:rPr lang="en-US" dirty="0" smtClean="0"/>
              <a:t>- the patient </a:t>
            </a:r>
          </a:p>
          <a:p>
            <a:r>
              <a:rPr lang="en-US" dirty="0" err="1" smtClean="0"/>
              <a:t>Congestionado</a:t>
            </a:r>
            <a:r>
              <a:rPr lang="en-US" dirty="0" smtClean="0"/>
              <a:t>/a- congested, stuffed up</a:t>
            </a:r>
          </a:p>
          <a:p>
            <a:r>
              <a:rPr lang="en-US" dirty="0" err="1" smtClean="0"/>
              <a:t>Mareado</a:t>
            </a:r>
            <a:r>
              <a:rPr lang="en-US" dirty="0" smtClean="0"/>
              <a:t>- dizzy, nauseated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antibiotico</a:t>
            </a:r>
            <a:r>
              <a:rPr lang="en-US" dirty="0" smtClean="0"/>
              <a:t>- the antibiotic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6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 el </a:t>
            </a:r>
            <a:r>
              <a:rPr lang="en-US" dirty="0" err="1" smtClean="0"/>
              <a:t>consultoria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jarbe</a:t>
            </a:r>
            <a:r>
              <a:rPr lang="en-US" dirty="0" smtClean="0"/>
              <a:t>- cough syrup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pastilla</a:t>
            </a:r>
            <a:r>
              <a:rPr lang="en-US" dirty="0" smtClean="0"/>
              <a:t>- pill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receta</a:t>
            </a:r>
            <a:r>
              <a:rPr lang="en-US" dirty="0" smtClean="0"/>
              <a:t>- prescription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resfriado</a:t>
            </a:r>
            <a:r>
              <a:rPr lang="en-US" dirty="0" smtClean="0"/>
              <a:t>- cold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tos</a:t>
            </a:r>
            <a:r>
              <a:rPr lang="en-US" dirty="0" smtClean="0"/>
              <a:t>- cough </a:t>
            </a:r>
          </a:p>
          <a:p>
            <a:r>
              <a:rPr lang="en-US" dirty="0" err="1" smtClean="0"/>
              <a:t>Doler</a:t>
            </a:r>
            <a:r>
              <a:rPr lang="en-US" dirty="0" smtClean="0"/>
              <a:t> (</a:t>
            </a:r>
            <a:r>
              <a:rPr lang="en-US" dirty="0" err="1" smtClean="0"/>
              <a:t>ue</a:t>
            </a:r>
            <a:r>
              <a:rPr lang="en-US" dirty="0" smtClean="0"/>
              <a:t>)- to hurt, ache</a:t>
            </a:r>
          </a:p>
          <a:p>
            <a:r>
              <a:rPr lang="en-US" dirty="0" err="1" smtClean="0"/>
              <a:t>Enfermarse</a:t>
            </a:r>
            <a:r>
              <a:rPr lang="en-US" dirty="0" smtClean="0"/>
              <a:t>- to </a:t>
            </a:r>
            <a:r>
              <a:rPr lang="en-US" smtClean="0"/>
              <a:t>get sick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53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144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Para Cuidar la Salud</vt:lpstr>
      <vt:lpstr>PowerPoint Presentation</vt:lpstr>
      <vt:lpstr>PowerPoint Presentation</vt:lpstr>
      <vt:lpstr>En el consultoria</vt:lpstr>
      <vt:lpstr>En el consultoria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Cuidar la Salud</dc:title>
  <dc:creator>Owner</dc:creator>
  <cp:lastModifiedBy>Owner</cp:lastModifiedBy>
  <cp:revision>5</cp:revision>
  <dcterms:created xsi:type="dcterms:W3CDTF">2015-10-06T13:38:52Z</dcterms:created>
  <dcterms:modified xsi:type="dcterms:W3CDTF">2015-10-06T16:12:14Z</dcterms:modified>
</cp:coreProperties>
</file>