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ABB6-DD3B-44F8-9CC0-840E38BE4805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AF48-EAB3-4C55-8DFB-741B28532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ABB6-DD3B-44F8-9CC0-840E38BE4805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AF48-EAB3-4C55-8DFB-741B28532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ABB6-DD3B-44F8-9CC0-840E38BE4805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AF48-EAB3-4C55-8DFB-741B28532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ABB6-DD3B-44F8-9CC0-840E38BE4805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AF48-EAB3-4C55-8DFB-741B28532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ABB6-DD3B-44F8-9CC0-840E38BE4805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AF48-EAB3-4C55-8DFB-741B28532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ABB6-DD3B-44F8-9CC0-840E38BE4805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AF48-EAB3-4C55-8DFB-741B28532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ABB6-DD3B-44F8-9CC0-840E38BE4805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AF48-EAB3-4C55-8DFB-741B28532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ABB6-DD3B-44F8-9CC0-840E38BE4805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AF48-EAB3-4C55-8DFB-741B28532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ABB6-DD3B-44F8-9CC0-840E38BE4805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AF48-EAB3-4C55-8DFB-741B28532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ABB6-DD3B-44F8-9CC0-840E38BE4805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AF48-EAB3-4C55-8DFB-741B28532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ABB6-DD3B-44F8-9CC0-840E38BE4805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AF48-EAB3-4C55-8DFB-741B28532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ABB6-DD3B-44F8-9CC0-840E38BE4805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1AF48-EAB3-4C55-8DFB-741B28532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MICRO-ECONOMICS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ONE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NATURE OF ECONOMICS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Development economics: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the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Second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World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War many countries got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freedom from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colonial rule, their economics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required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treatment for growth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This branch developed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development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economics. </a:t>
            </a:r>
          </a:p>
          <a:p>
            <a:pPr lvl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Health economics: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new realization has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emerged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human development for economic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growth.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Therefore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branches like health economics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gaining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momentum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Environmental economics: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Unchecked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Emphasis on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economic growth without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caring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natural resources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ecological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balance,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now, economic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growth is facing a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</a:p>
          <a:p>
            <a:pPr lvl="0"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hallenge from the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environmental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side.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Therefore, Environmental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Economics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emerged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one of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major branches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economics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considered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significant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pPr lvl="0"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ustainable development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Urban and rural economics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Role of location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quite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important for economic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attainments.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also much debate on urban-rural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divide.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Therefore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economists have realized that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 specific focus on urban areas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rural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areas. Therefore, there is expansion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branches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like urban economics and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rural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economics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Similarly, regional economics is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being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emphasized to meet the challenge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geographical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inequalities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BASIC ECONOMICS CONCEPTS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SCARCITY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CHOICE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OPPORTUNITY COST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PRODUCTION POSSIBILITY FRONTIER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Scarcity is the condition in which our wants are greater than the limited resources available.</a:t>
            </a:r>
          </a:p>
          <a:p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Due to scarcity, choices in terms of how the scarce resources must be allocated have to be made.</a:t>
            </a: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SCARCITY, CHOICE &amp; RESOURCE ALLOCATION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2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making choices, by allocating scarce resources, opportunity cost will be incurred.</a:t>
            </a:r>
          </a:p>
          <a:p>
            <a:endParaRPr lang="en-US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Opportunity costs—revenue given up as a result of not selecting the next best alternative.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SCARCITY, CHOICE &amp; RESOURCE ALLOCATION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755448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 the allocation of scarce resources, trade and trade off will no doubt take place.</a:t>
            </a:r>
          </a:p>
          <a:p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PRODUCTION POSSIBILITES CURVE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TRADE &amp; TRADEOFF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1067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PPF is a graph representing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possible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combinations of two goods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economy can produce in a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certain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period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time under the conditions of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given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state of 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technology, no 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unemployed</a:t>
            </a:r>
          </a:p>
          <a:p>
            <a:pPr>
              <a:buNone/>
            </a:pP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resources 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efficient production.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Production Possibilities Frontier (PPF)</a:t>
            </a:r>
          </a:p>
        </p:txBody>
      </p:sp>
    </p:spTree>
    <p:extLst>
      <p:ext uri="{BB962C8B-B14F-4D97-AF65-F5344CB8AC3E}">
        <p14:creationId xmlns="" xmlns:p14="http://schemas.microsoft.com/office/powerpoint/2010/main" val="3719566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Straight Line PPF: Constant Opportunity Costs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2514600"/>
            <a:ext cx="8610600" cy="3584575"/>
            <a:chOff x="192" y="1056"/>
            <a:chExt cx="5424" cy="2258"/>
          </a:xfrm>
        </p:grpSpPr>
        <p:sp>
          <p:nvSpPr>
            <p:cNvPr id="55300" name="Rectangle 4"/>
            <p:cNvSpPr>
              <a:spLocks noChangeArrowheads="1"/>
            </p:cNvSpPr>
            <p:nvPr/>
          </p:nvSpPr>
          <p:spPr bwMode="auto">
            <a:xfrm>
              <a:off x="192" y="1056"/>
              <a:ext cx="5418" cy="2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301" name="Picture 5" descr="D:\ESWORK\SWPUB\Arnold PPT\Art\Art Ch02\arn17456_020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" y="1130"/>
              <a:ext cx="2114" cy="213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302" name="Picture 6" descr="D:\ESWORK\SWPUB\Arnold PPT\Art\Art Ch02\Ch02 Exhibit 3 tabl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99"/>
              <a:ext cx="3120" cy="11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007649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Bowed Outward PPF: Increasing Opportunity Costs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2514600"/>
            <a:ext cx="8686800" cy="3614738"/>
            <a:chOff x="192" y="1056"/>
            <a:chExt cx="5472" cy="2277"/>
          </a:xfrm>
        </p:grpSpPr>
        <p:sp>
          <p:nvSpPr>
            <p:cNvPr id="56324" name="Rectangle 4"/>
            <p:cNvSpPr>
              <a:spLocks noChangeArrowheads="1"/>
            </p:cNvSpPr>
            <p:nvPr/>
          </p:nvSpPr>
          <p:spPr bwMode="auto">
            <a:xfrm>
              <a:off x="192" y="1056"/>
              <a:ext cx="5472" cy="2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325" name="Picture 5" descr="D:\ESWORK\SWPUB\Arnold PPT\Art\Art Ch02\arn17456_020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" y="1119"/>
              <a:ext cx="2087" cy="21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26" name="Picture 6" descr="D:\ESWORK\SWPUB\Arnold PPT\Art\Art Ch02\Ch02 Exhibit 4 tabl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104"/>
              <a:ext cx="3120" cy="9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14855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NATURE OF ECONOMICS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http://image.slidesharecdn.com/natureandscopeofeconomics-120505234644-phpapp02/95/nature-and-scope-of-economics-2-728.jpg?cb=13362796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80010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ECONOMICS SYSTEMS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image.slidesharecdn.com/natureandscopeofeconomics-120505234644-phpapp02/95/nature-and-scope-of-economics-22-728.jpg?cb=133627969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1534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image.slidesharecdn.com/natureandscopeofeconomics-120505234644-phpapp02/95/nature-and-scope-of-economics-23-728.jpg?cb=133627969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MERITS &amp; DEMERITS OF CAPITALISM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image.slidesharecdn.com/natureandscopeofeconomics-120505234644-phpapp02/95/nature-and-scope-of-economics-24-728.jpg?cb=133627969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14500"/>
            <a:ext cx="81534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SOCIALISM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http://image.slidesharecdn.com/natureandscopeofeconomics-120505234644-phpapp02/95/nature-and-scope-of-economics-25-728.jpg?cb=133627969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MIXED ECONOMY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image.slidesharecdn.com/natureandscopeofeconomics-120505234644-phpapp02/95/nature-and-scope-of-economics-26-728.jpg?cb=133627969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DISCUSION QUESTIONS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 a graph and comment on the following statement:  "If an economy is producing inside its production possibilities frontier, it could possibly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produce more of one good without giving up any of the other." 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END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THANKS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image.slidesharecdn.com/natureandscopeofeconomics-120505234644-phpapp02/95/nature-and-scope-of-economics-3-728.jpg?cb=13362796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382000" cy="5505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ECONOMICS?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Economics is the study of the production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consumption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goods and the transfer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wealth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produce and obtain those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goods.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Economics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explains how people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interact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within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markets to get what they want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accomplish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certain goals. Since economics is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driving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force of human interaction, studying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often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reveals why people and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governments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behave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particular ways.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http://image.slidesharecdn.com/natureandscopeofeconomics-120505234644-phpapp02/95/nature-and-scope-of-economics-4-728.jpg?cb=13362796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05800" cy="5429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BRANCHES OF ECONOMICS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eight {8}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main types of economics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Macroeconomics also called Aggregative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Economics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Microeconomics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International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economics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Public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finance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Development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economics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Health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economics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Environmental economics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Urban and rural economics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Micro-Economics</a:t>
            </a:r>
            <a:r>
              <a:rPr lang="en-US" dirty="0"/>
              <a:t> 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focuses on the actions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an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individual unit. It is the study of one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particular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rather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 all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units</a:t>
            </a:r>
          </a:p>
          <a:p>
            <a:pPr>
              <a:buNone/>
            </a:pP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combined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Macro-Economics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 the other hand, takes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much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broader view by analyzing the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economic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activity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an entire country or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international marketplace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image.slidesharecdn.com/natureandscopeofeconomics-120505234644-phpapp02/95/nature-and-scope-of-economics-17-728.jpg?cb=13362796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229600" cy="6038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International economics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 the countries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modern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world are realizing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lvl="0"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ignificance of trade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 other countries,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role of international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economics is getting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</a:p>
          <a:p>
            <a:pPr lvl="0"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 more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significant nowadays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Public finance: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great depression of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1930s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led to the realization of the role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government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stabilizing the economic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besides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other objectives like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growth,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redistribution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income,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etc.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596</Words>
  <Application>Microsoft Office PowerPoint</Application>
  <PresentationFormat>On-screen Show (4:3)</PresentationFormat>
  <Paragraphs>112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MICRO-ECONOMICS</vt:lpstr>
      <vt:lpstr>THE NATURE OF ECONOMICS</vt:lpstr>
      <vt:lpstr>Slide 3</vt:lpstr>
      <vt:lpstr>WHAT IS ECONOMICS?</vt:lpstr>
      <vt:lpstr>Slide 5</vt:lpstr>
      <vt:lpstr>BRANCHES OF ECONOMICS</vt:lpstr>
      <vt:lpstr>Slide 7</vt:lpstr>
      <vt:lpstr>Slide 8</vt:lpstr>
      <vt:lpstr>Slide 9</vt:lpstr>
      <vt:lpstr>Slide 10</vt:lpstr>
      <vt:lpstr>Slide 11</vt:lpstr>
      <vt:lpstr>Slide 12</vt:lpstr>
      <vt:lpstr>BASIC ECONOMICS CONCEPTS</vt:lpstr>
      <vt:lpstr>SCARCITY, CHOICE &amp; RESOURCE ALLOCATION</vt:lpstr>
      <vt:lpstr>SCARCITY, CHOICE &amp; RESOURCE ALLOCATION</vt:lpstr>
      <vt:lpstr>TRADE &amp; TRADEOFF</vt:lpstr>
      <vt:lpstr>The Production Possibilities Frontier (PPF)</vt:lpstr>
      <vt:lpstr>Straight Line PPF: Constant Opportunity Costs</vt:lpstr>
      <vt:lpstr>Bowed Outward PPF: Increasing Opportunity Costs</vt:lpstr>
      <vt:lpstr>ECONOMICS SYSTEMS</vt:lpstr>
      <vt:lpstr>Slide 21</vt:lpstr>
      <vt:lpstr>MERITS &amp; DEMERITS OF CAPITALISM</vt:lpstr>
      <vt:lpstr>SOCIALISM</vt:lpstr>
      <vt:lpstr>MIXED ECONOMY</vt:lpstr>
      <vt:lpstr>DISCUSION QUESTIONS</vt:lpstr>
      <vt:lpstr>Slide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MICRO-ECONOMICS</dc:title>
  <dc:creator>12345678</dc:creator>
  <cp:lastModifiedBy>kanderson</cp:lastModifiedBy>
  <cp:revision>56</cp:revision>
  <dcterms:created xsi:type="dcterms:W3CDTF">2014-08-26T22:34:07Z</dcterms:created>
  <dcterms:modified xsi:type="dcterms:W3CDTF">2014-09-10T17:20:20Z</dcterms:modified>
</cp:coreProperties>
</file>