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DF53-BF91-4759-A22C-B3911B2B1C48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640F-D88C-4043-BC0F-78C5B0C16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DF53-BF91-4759-A22C-B3911B2B1C48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640F-D88C-4043-BC0F-78C5B0C16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DF53-BF91-4759-A22C-B3911B2B1C48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640F-D88C-4043-BC0F-78C5B0C16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DF53-BF91-4759-A22C-B3911B2B1C48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640F-D88C-4043-BC0F-78C5B0C16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DF53-BF91-4759-A22C-B3911B2B1C48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640F-D88C-4043-BC0F-78C5B0C16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DF53-BF91-4759-A22C-B3911B2B1C48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640F-D88C-4043-BC0F-78C5B0C16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DF53-BF91-4759-A22C-B3911B2B1C48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640F-D88C-4043-BC0F-78C5B0C16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DF53-BF91-4759-A22C-B3911B2B1C48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640F-D88C-4043-BC0F-78C5B0C16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DF53-BF91-4759-A22C-B3911B2B1C48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640F-D88C-4043-BC0F-78C5B0C16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DF53-BF91-4759-A22C-B3911B2B1C48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640F-D88C-4043-BC0F-78C5B0C16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DF53-BF91-4759-A22C-B3911B2B1C48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640F-D88C-4043-BC0F-78C5B0C16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6DF53-BF91-4759-A22C-B3911B2B1C48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0640F-D88C-4043-BC0F-78C5B0C16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 TO MANAGEMENT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 ONE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UNDERSTANDING MANAGEMENT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Figurehead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dirty="0" smtClean="0"/>
              <a:t>–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 a manager, you have social,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ceremonial and legal    	  		         responsibilities. 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Leader</a:t>
            </a:r>
            <a:r>
              <a:rPr lang="en-US" b="1" dirty="0" smtClean="0"/>
              <a:t> – </a:t>
            </a:r>
            <a:r>
              <a:rPr lang="en-US" b="1" dirty="0" smtClean="0">
                <a:solidFill>
                  <a:srgbClr val="002060"/>
                </a:solidFill>
              </a:rPr>
              <a:t>This is where you provide    		            leadership for your team, your    	           department or perhaps your entire   	           organization.</a:t>
            </a: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Liaison</a:t>
            </a:r>
            <a:r>
              <a:rPr lang="en-US" b="1" dirty="0" smtClean="0"/>
              <a:t> 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Managers must communicate with     		  internal and external contacts. 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534400" cy="5668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Monitor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In this role, you regularly seek out   	             information related to your   		  		    organization and industry, looking 	             for relevant changes in the 	  			    environment.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Disseminator</a:t>
            </a:r>
            <a:r>
              <a:rPr lang="en-US" dirty="0" smtClean="0"/>
              <a:t> –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is where you   	  			                     communicate potentially   				   useful information to your 		                     colleagues and your team.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Spokesperson</a:t>
            </a:r>
            <a:r>
              <a:rPr lang="en-US" dirty="0" smtClean="0"/>
              <a:t> –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Managers represent and 			             speak for their organization.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534400" cy="5592763"/>
          </a:xfrm>
        </p:spPr>
        <p:txBody>
          <a:bodyPr>
            <a:normAutofit/>
          </a:bodyPr>
          <a:lstStyle/>
          <a:p>
            <a:pPr lvl="0" fontAlgn="base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Entrepreneur</a:t>
            </a:r>
            <a:r>
              <a:rPr lang="en-US" dirty="0" smtClean="0"/>
              <a:t> 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As a manager, you create 			   and control change within 		            the organization. </a:t>
            </a:r>
          </a:p>
          <a:p>
            <a:pPr lvl="0" fontAlgn="base">
              <a:buNone/>
            </a:pP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Disturbance Handler</a:t>
            </a:r>
            <a:r>
              <a:rPr lang="en-US" dirty="0" smtClean="0"/>
              <a:t> 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When an organization				        or team hits an   					        unexpected 			                                   roadblock, it's the 					        manager who must 			                          take charge.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lvl="0" fontAlgn="base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Resource Allocator</a:t>
            </a:r>
            <a:r>
              <a:rPr lang="en-US" dirty="0" smtClean="0"/>
              <a:t> 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You'll also need to 					    determine where 		                               organizational 		                               resources are best 					    applied. </a:t>
            </a:r>
          </a:p>
          <a:p>
            <a:pPr lvl="0" fontAlgn="base">
              <a:buNone/>
            </a:pP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Negotiator </a:t>
            </a:r>
            <a:r>
              <a:rPr lang="en-US" dirty="0" smtClean="0"/>
              <a:t>–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You may be needed to take 		        part in, and direct, important 		        negotiations within your team, 		        department, or organization.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MANAGEMENT SKILLS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 managers inspire, some motivate, and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others fail miserably to engage their employees.</a:t>
            </a: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 “effective” manager takes responsibility for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ensuring that each individual within his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department succeeds and that the team or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business unit achieves results. 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EXAMPLES OF MANAGEMENT SKILLS: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STRATEGIC THINKING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COLLABORATION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EMOTIONAL INTELLIGENCE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CRITICAL THINKING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COMMUNICATION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MOTIVATION</a:t>
            </a:r>
          </a:p>
          <a:p>
            <a:pPr>
              <a:lnSpc>
                <a:spcPct val="170000"/>
              </a:lnSpc>
              <a:buNone/>
            </a:pPr>
            <a:r>
              <a:rPr lang="en-US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STRATEGIC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THINKING</a:t>
            </a:r>
            <a:r>
              <a:rPr lang="en-US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Strategic thinkers immerse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hemselves in the day’s tasks. They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priorities aligned with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major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goals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Such individuals often encouraged</a:t>
            </a:r>
          </a:p>
          <a:p>
            <a:pPr lvl="0"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nnovation by backing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good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people</a:t>
            </a:r>
          </a:p>
          <a:p>
            <a:pPr lvl="0"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who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take smart risks.</a:t>
            </a:r>
            <a:endParaRPr lang="en-029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029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COLLABORATION</a:t>
            </a:r>
            <a:r>
              <a:rPr lang="en-US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Involves the process of effective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networking. This can be achieved via a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four step process:</a:t>
            </a:r>
          </a:p>
          <a:p>
            <a:pPr>
              <a:buNone/>
            </a:pPr>
            <a:endParaRPr lang="en-US" sz="3600" dirty="0" smtClean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Stay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 the radar with people you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don’t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see regularly</a:t>
            </a:r>
          </a:p>
          <a:p>
            <a:pPr lvl="0">
              <a:spcBef>
                <a:spcPts val="0"/>
              </a:spcBef>
              <a:buNone/>
            </a:pPr>
            <a:endParaRPr lang="en-US" sz="3600" dirty="0" smtClean="0"/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Change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assumptions about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 lvl="0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importance/subservience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certain roles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</a:t>
            </a:r>
          </a:p>
          <a:p>
            <a:pPr lvl="0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your organization</a:t>
            </a:r>
            <a:endParaRPr lang="en-029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029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029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10600" cy="5592763"/>
          </a:xfrm>
        </p:spPr>
        <p:txBody>
          <a:bodyPr/>
          <a:lstStyle/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Educate yourself and your staff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about the work of others</a:t>
            </a:r>
          </a:p>
          <a:p>
            <a:pPr lvl="0">
              <a:spcBef>
                <a:spcPts val="0"/>
              </a:spcBef>
              <a:buNone/>
            </a:pP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Check your demands and systems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pPr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make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certain they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aren’t</a:t>
            </a:r>
          </a:p>
          <a:p>
            <a:pPr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undercutting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collaboration</a:t>
            </a:r>
            <a:endParaRPr lang="en-029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buNone/>
            </a:pPr>
            <a:endParaRPr lang="en-029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029" dirty="0" smtClean="0"/>
          </a:p>
          <a:p>
            <a:endParaRPr lang="en-029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EMOTIONAL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INTELLIGENCE</a:t>
            </a:r>
            <a:r>
              <a:rPr lang="en-US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IQ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alone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can’t fuel the group’s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success.</a:t>
            </a:r>
          </a:p>
          <a:p>
            <a:pPr>
              <a:buNone/>
            </a:pPr>
            <a:endParaRPr lang="en-US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Emotional Intelligence is enhanced via: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self-awareness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self-management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social awareness 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relationship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en-US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029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UNDERSTANDING MANAGEMENT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organization and coordination 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activities 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a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business in order to 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achieve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defined objectives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the process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ensuring that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 organization or company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able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operate in both the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immediate and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near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839200" cy="5897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Recognize that as a leader, you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contagious.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source of energy, empathy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arned trust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proving optimism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realism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co-exist.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Understand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 resilience is key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leadership, especially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stressful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times.</a:t>
            </a:r>
            <a:endParaRPr lang="en-029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CRITICAL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THINKING</a:t>
            </a:r>
            <a:r>
              <a:rPr lang="en-US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Critical thinkers 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question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conventional wisdom.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vigilant about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identifying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challenging assumptions that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underlie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actions or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inactions. </a:t>
            </a:r>
            <a:endParaRPr lang="en-029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COMMUNICATION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029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Simple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yet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very important.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 comes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 continually as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deficit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organizations.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Bosses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who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don’t communicate effectively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get in the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way of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their team’s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effectiveness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you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don’t communicate,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others will — and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others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 your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internal critics or your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external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competitors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029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029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MOTIVATION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029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257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Pay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your workers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fairly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but don’t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stop</a:t>
            </a:r>
          </a:p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there.</a:t>
            </a:r>
          </a:p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Understand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the key intrinsic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motivators:</a:t>
            </a:r>
          </a:p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competence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autonomy, purpose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growth.</a:t>
            </a:r>
          </a:p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As a manager determine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prescription</a:t>
            </a:r>
          </a:p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for each of your employees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029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029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COACHING</a:t>
            </a:r>
            <a:endParaRPr lang="en-029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06963"/>
          </a:xfrm>
        </p:spPr>
        <p:txBody>
          <a:bodyPr>
            <a:normAutofit fontScale="92500" lnSpcReduction="20000"/>
          </a:bodyPr>
          <a:lstStyle/>
          <a:p>
            <a:pPr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you among the legions of managers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who</a:t>
            </a:r>
          </a:p>
          <a:p>
            <a:pPr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habitually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fix the work of others? Are you the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non</a:t>
            </a:r>
          </a:p>
          <a:p>
            <a:pPr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stop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answer machine for people who are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overly</a:t>
            </a:r>
          </a:p>
          <a:p>
            <a:pPr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reliant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 you for decisions? And at the end of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do you wonder why you’re frustrated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exhausted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employees aren’t getting better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</a:t>
            </a:r>
          </a:p>
          <a:p>
            <a:pPr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your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watch? You need to learn to coach 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</a:p>
          <a:p>
            <a:pPr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growth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029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029" dirty="0" smtClean="0"/>
          </a:p>
          <a:p>
            <a:pPr>
              <a:buNone/>
            </a:pPr>
            <a:endParaRPr lang="en-029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Management is often included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 a factor</a:t>
            </a:r>
          </a:p>
          <a:p>
            <a:pPr>
              <a:buNone/>
            </a:pP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 production.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Others are: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achines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aterials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money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FACTORS OF PRODUCTION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THESE ARE:</a:t>
            </a:r>
          </a:p>
          <a:p>
            <a:pPr>
              <a:buNone/>
            </a:pP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land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labor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apital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entrepreneurship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FUNCTIONS OF MANAGEMENT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Planning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--The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planning function of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			     management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controls all the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planning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 allows the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			     organization to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run smoothly. 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Organizing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--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organizing function of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		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leadership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controls the overall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		        structure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the company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382000" cy="55927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Staffing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--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staffing function of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management  	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includes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recruitment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	   		 personnel needs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organization   			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Coordinating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--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coordinating function of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			   leadership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controls all the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   organizing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planning and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             staffing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activities of the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				   company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ensures all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  			   activities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together for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                  the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good of the organization. 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54403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COORDINATING—</a:t>
            </a:r>
          </a:p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   The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coordinating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function of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    leadership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controls all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the	                              	       organizing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planning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and                    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	       staffing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activities of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the                      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	       company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and ensures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all	                      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	       activities function together 	     	       for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the good of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the 	  		 	       organization.	                       </a:t>
            </a:r>
          </a:p>
          <a:p>
            <a:pPr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915400" cy="55165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CONTROLLING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controlling function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useful for ensuring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functions of the organization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place and are operating successfully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ROLES OF MANAGEMENT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1997" y="1220434"/>
          <a:ext cx="7391402" cy="5178816"/>
        </p:xfrm>
        <a:graphic>
          <a:graphicData uri="http://schemas.openxmlformats.org/drawingml/2006/table">
            <a:tbl>
              <a:tblPr/>
              <a:tblGrid>
                <a:gridCol w="3695701"/>
                <a:gridCol w="3695701"/>
              </a:tblGrid>
              <a:tr h="40734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Category</a:t>
                      </a:r>
                    </a:p>
                  </a:txBody>
                  <a:tcPr marL="83472" marR="83472" marT="83472" marB="83472">
                    <a:lnL>
                      <a:noFill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872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Roles</a:t>
                      </a:r>
                    </a:p>
                  </a:txBody>
                  <a:tcPr marL="83472" marR="83472" marT="83472" marB="83472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8726"/>
                    </a:solidFill>
                  </a:tcPr>
                </a:tc>
              </a:tr>
              <a:tr h="1128541"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Interpersonal</a:t>
                      </a:r>
                    </a:p>
                  </a:txBody>
                  <a:tcPr marL="83472" marR="83472" marT="83472" marB="83472">
                    <a:lnL>
                      <a:noFill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CD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Figurehead</a:t>
                      </a:r>
                    </a:p>
                    <a:p>
                      <a:pPr fontAlgn="t"/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Leader</a:t>
                      </a:r>
                    </a:p>
                    <a:p>
                      <a:pPr fontAlgn="t"/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Liaison</a:t>
                      </a:r>
                    </a:p>
                  </a:txBody>
                  <a:tcPr marL="83472" marR="83472" marT="83472" marB="83472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CDF"/>
                    </a:solidFill>
                  </a:tcPr>
                </a:tc>
              </a:tr>
              <a:tr h="1368940"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Informational</a:t>
                      </a:r>
                    </a:p>
                  </a:txBody>
                  <a:tcPr marL="83472" marR="83472" marT="83472" marB="83472">
                    <a:lnL>
                      <a:noFill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EC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Monitor</a:t>
                      </a:r>
                    </a:p>
                    <a:p>
                      <a:pPr fontAlgn="t"/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Disseminator</a:t>
                      </a:r>
                    </a:p>
                    <a:p>
                      <a:pPr fontAlgn="t"/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Spokesperson</a:t>
                      </a:r>
                    </a:p>
                  </a:txBody>
                  <a:tcPr marL="83472" marR="83472" marT="83472" marB="83472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DEC5"/>
                    </a:solidFill>
                  </a:tcPr>
                </a:tc>
              </a:tr>
              <a:tr h="1849739"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Decisional</a:t>
                      </a:r>
                    </a:p>
                  </a:txBody>
                  <a:tcPr marL="83472" marR="83472" marT="83472" marB="83472">
                    <a:lnL>
                      <a:noFill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CD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Entrepreneur</a:t>
                      </a:r>
                    </a:p>
                    <a:p>
                      <a:pPr fontAlgn="t"/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Disturbance 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Handler</a:t>
                      </a:r>
                    </a:p>
                    <a:p>
                      <a:pPr fontAlgn="t"/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Resource 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Allocator</a:t>
                      </a:r>
                    </a:p>
                    <a:p>
                      <a:pPr fontAlgn="t"/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Negotiator</a:t>
                      </a:r>
                    </a:p>
                  </a:txBody>
                  <a:tcPr marL="83472" marR="83472" marT="83472" marB="83472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CD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505050"/>
                </a:solidFill>
                <a:effectLst/>
                <a:latin typeface="Arial" pitchFamily="34" charset="0"/>
                <a:cs typeface="Arial" pitchFamily="34" charset="0"/>
              </a:rPr>
              <a:t>The 10 roles are then divided up into three categories, as follows: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454</Words>
  <Application>Microsoft Office PowerPoint</Application>
  <PresentationFormat>On-screen Show (4:3)</PresentationFormat>
  <Paragraphs>166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INTRODUCTION TO MANAGEMENT</vt:lpstr>
      <vt:lpstr>UNDERSTANDING MANAGEMENT</vt:lpstr>
      <vt:lpstr>Slide 3</vt:lpstr>
      <vt:lpstr>FACTORS OF PRODUCTION</vt:lpstr>
      <vt:lpstr>FUNCTIONS OF MANAGEMENT</vt:lpstr>
      <vt:lpstr>Slide 6</vt:lpstr>
      <vt:lpstr>Slide 7</vt:lpstr>
      <vt:lpstr>Slide 8</vt:lpstr>
      <vt:lpstr>ROLES OF MANAGEMENT</vt:lpstr>
      <vt:lpstr>Slide 10</vt:lpstr>
      <vt:lpstr>Slide 11</vt:lpstr>
      <vt:lpstr>Slide 12</vt:lpstr>
      <vt:lpstr>Slide 13</vt:lpstr>
      <vt:lpstr>MANAGEMENT SKILLS</vt:lpstr>
      <vt:lpstr>Slide 15</vt:lpstr>
      <vt:lpstr> STRATEGIC THINKING </vt:lpstr>
      <vt:lpstr> COLLABORATION </vt:lpstr>
      <vt:lpstr>Slide 18</vt:lpstr>
      <vt:lpstr> EMOTIONAL INTELLIGENCE </vt:lpstr>
      <vt:lpstr>Slide 20</vt:lpstr>
      <vt:lpstr> CRITICAL THINKING </vt:lpstr>
      <vt:lpstr> COMMUNICATION </vt:lpstr>
      <vt:lpstr> MOTIVATION </vt:lpstr>
      <vt:lpstr>COACHING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MANAGEMENT</dc:title>
  <dc:creator>12345678</dc:creator>
  <cp:lastModifiedBy>kanderson</cp:lastModifiedBy>
  <cp:revision>73</cp:revision>
  <dcterms:created xsi:type="dcterms:W3CDTF">2014-08-27T22:54:25Z</dcterms:created>
  <dcterms:modified xsi:type="dcterms:W3CDTF">2014-09-20T19:18:15Z</dcterms:modified>
</cp:coreProperties>
</file>