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57" r:id="rId5"/>
    <p:sldId id="261" r:id="rId6"/>
    <p:sldId id="262" r:id="rId7"/>
    <p:sldId id="258" r:id="rId8"/>
    <p:sldId id="263" r:id="rId9"/>
    <p:sldId id="264" r:id="rId10"/>
    <p:sldId id="259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60" r:id="rId19"/>
    <p:sldId id="274" r:id="rId20"/>
    <p:sldId id="275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4360-33D6-4600-B58F-66A50841D446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FDC-5164-4BD9-80C1-54CBE583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4360-33D6-4600-B58F-66A50841D446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FDC-5164-4BD9-80C1-54CBE583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4360-33D6-4600-B58F-66A50841D446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FDC-5164-4BD9-80C1-54CBE583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4360-33D6-4600-B58F-66A50841D446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FDC-5164-4BD9-80C1-54CBE583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4360-33D6-4600-B58F-66A50841D446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FDC-5164-4BD9-80C1-54CBE583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4360-33D6-4600-B58F-66A50841D446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FDC-5164-4BD9-80C1-54CBE583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4360-33D6-4600-B58F-66A50841D446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FDC-5164-4BD9-80C1-54CBE583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4360-33D6-4600-B58F-66A50841D446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FDC-5164-4BD9-80C1-54CBE583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4360-33D6-4600-B58F-66A50841D446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FDC-5164-4BD9-80C1-54CBE583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4360-33D6-4600-B58F-66A50841D446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FDC-5164-4BD9-80C1-54CBE583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4360-33D6-4600-B58F-66A50841D446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FDC-5164-4BD9-80C1-54CBE583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4360-33D6-4600-B58F-66A50841D446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8FDC-5164-4BD9-80C1-54CBE583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TWO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 THEORIES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CONTINGENCY SCHOOL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Body of management thought, based on the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premises that there is no single best way to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 because every situation and every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manager is different. problems are situational.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are not universal rules and the only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solution is situational.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endParaRPr lang="en-US" sz="5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Therefore, there are only a few universal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principles, and an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appropriate management style depends on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 demands of a particular situation.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image.slidesharecdn.com/contingencytheoryofmanagement-111105041226-phpapp02/95/contingency-theory-of-management-3-728.jpg?cb=1320484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image.slidesharecdn.com/contingencytheoryofmanagement-111105041226-phpapp02/95/contingency-theory-of-management-4-728.jpg?cb=1320484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6200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image.slidesharecdn.com/contingencytheoryofmanagement-111105041226-phpapp02/95/contingency-theory-of-management-8-728.jpg?cb=1320484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image.slidesharecdn.com/contingencytheoryofmanagement-111105041226-phpapp02/95/contingency-theory-of-management-9-728.jpg?cb=1320484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2296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CRITICISM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image.slidesharecdn.com/contingencytheoryofmanagement-111105041226-phpapp02/95/contingency-theory-of-management-15-728.jpg?cb=1320484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153400" cy="4972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image.slidesharecdn.com/contingencytheoryofmanagement-111105041226-phpapp02/95/contingency-theory-of-management-16-728.jpg?cb=1320484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382000" cy="550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 APPROACH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image.slidesharecdn.com/systemapproach-130101041650-phpapp01/95/system-approach-to-management-3-638.jpg?cb=1357035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001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image.slidesharecdn.com/systemapproach-130101041650-phpapp01/95/system-approach-to-management-4-638.jpg?cb=1357035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92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l"/>
            <a:r>
              <a:rPr lang="en-029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MANAGEMENT THEORIES</a:t>
            </a:r>
            <a:endParaRPr lang="en-029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029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theory can be regarded as</a:t>
            </a:r>
          </a:p>
          <a:p>
            <a:pPr>
              <a:buNone/>
            </a:pPr>
            <a:r>
              <a:rPr lang="en-029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collection of ideas which set forth</a:t>
            </a:r>
          </a:p>
          <a:p>
            <a:pPr>
              <a:buNone/>
            </a:pPr>
            <a:r>
              <a:rPr lang="en-029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 rules on how to manage a</a:t>
            </a:r>
          </a:p>
          <a:p>
            <a:pPr>
              <a:buNone/>
            </a:pPr>
            <a:r>
              <a:rPr lang="en-029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business. It addresses the managers and</a:t>
            </a:r>
          </a:p>
          <a:p>
            <a:pPr>
              <a:buNone/>
            </a:pPr>
            <a:r>
              <a:rPr lang="en-029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supervisors relation with the organization’s</a:t>
            </a:r>
          </a:p>
          <a:p>
            <a:pPr>
              <a:buNone/>
            </a:pPr>
            <a:r>
              <a:rPr lang="en-029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knowledge and its goals.</a:t>
            </a:r>
            <a:endParaRPr lang="en-029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image.slidesharecdn.com/systemapproach-130101041650-phpapp01/95/system-approach-to-management-5-638.jpg?cb=1357035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001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image.slidesharecdn.com/systemapproach-130101041650-phpapp01/95/system-approach-to-management-8-638.jpg?cb=1357035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01000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 descr="http://image.slidesharecdn.com/systemapproach-130101041650-phpapp01/95/system-approach-to-management-9-638.jpg?cb=1357035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6010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image.slidesharecdn.com/systemapproach-130101041650-phpapp01/95/system-approach-to-management-10-638.jpg?cb=1357035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8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image.slidesharecdn.com/systemapproach-130101041650-phpapp01/95/system-approach-to-management-11-638.jpg?cb=1357035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578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029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 THEORIES</a:t>
            </a:r>
            <a:endParaRPr lang="en-029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029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are four important areas of Management</a:t>
            </a:r>
          </a:p>
          <a:p>
            <a:pPr>
              <a:buNone/>
            </a:pPr>
            <a:r>
              <a:rPr lang="en-029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theory:</a:t>
            </a:r>
          </a:p>
          <a:p>
            <a:pPr>
              <a:buNone/>
            </a:pPr>
            <a:endParaRPr lang="en-029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029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Frederick Taylor's Scientific Management</a:t>
            </a:r>
          </a:p>
          <a:p>
            <a:pPr>
              <a:buFont typeface="Wingdings" pitchFamily="2" charset="2"/>
              <a:buChar char="Ø"/>
            </a:pPr>
            <a:r>
              <a:rPr lang="en-029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Elton Mayo's Hawthorne Works experiments </a:t>
            </a:r>
          </a:p>
          <a:p>
            <a:pPr>
              <a:buFont typeface="Wingdings" pitchFamily="2" charset="2"/>
              <a:buChar char="Ø"/>
            </a:pPr>
            <a:r>
              <a:rPr lang="en-029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human relations movement</a:t>
            </a:r>
          </a:p>
          <a:p>
            <a:pPr>
              <a:buFont typeface="Wingdings" pitchFamily="2" charset="2"/>
              <a:buChar char="Ø"/>
            </a:pPr>
            <a:r>
              <a:rPr lang="en-029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 Weber's idealized bureaucracy</a:t>
            </a:r>
          </a:p>
          <a:p>
            <a:pPr>
              <a:buFont typeface="Wingdings" pitchFamily="2" charset="2"/>
              <a:buChar char="Ø"/>
            </a:pPr>
            <a:r>
              <a:rPr lang="en-029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Henri </a:t>
            </a:r>
            <a:r>
              <a:rPr lang="en-029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Fayol's</a:t>
            </a:r>
            <a:r>
              <a:rPr lang="en-029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views on administration. </a:t>
            </a:r>
            <a:endParaRPr lang="en-029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SCIENTIFIC MANAGEMENT SCHOOL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Scientific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theory was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developed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the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early 20th century by Frederick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Taylor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later improved upon by the couple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Frank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Gilbreth</a:t>
            </a:r>
            <a:r>
              <a:rPr lang="en-US" b="1" dirty="0">
                <a:solidFill>
                  <a:srgbClr val="002060"/>
                </a:solidFill>
              </a:rPr>
              <a:t>, Sr.</a:t>
            </a:r>
            <a:r>
              <a:rPr lang="en-US" dirty="0">
                <a:solidFill>
                  <a:srgbClr val="002060"/>
                </a:solidFill>
              </a:rPr>
              <a:t> and </a:t>
            </a:r>
            <a:r>
              <a:rPr lang="en-US" b="1" dirty="0">
                <a:solidFill>
                  <a:srgbClr val="002060"/>
                </a:solidFill>
              </a:rPr>
              <a:t>Lillian </a:t>
            </a:r>
            <a:r>
              <a:rPr lang="en-US" b="1" dirty="0" err="1">
                <a:solidFill>
                  <a:srgbClr val="002060"/>
                </a:solidFill>
              </a:rPr>
              <a:t>Moller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Gilbreth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Scientific management theory seeks to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improve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organization's efficiency by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systematically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improving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efficiency of task completion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utilizing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scientific, engineering,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mathematical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analysis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goal is to reduce waste, increase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process and</a:t>
            </a:r>
          </a:p>
          <a:p>
            <a:pPr fontAlgn="base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methods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production and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create a just distribution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oods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This goal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serves the common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interests of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employers,</a:t>
            </a:r>
          </a:p>
          <a:p>
            <a:pPr fontAlgn="base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employees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society.</a:t>
            </a:r>
          </a:p>
          <a:p>
            <a:pPr fontAlgn="base"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manager must first consider the nature of the work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  <a:p>
            <a:pPr fontAlgn="base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needs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be completed and then decide the best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</a:p>
          <a:p>
            <a:pPr fontAlgn="base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way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go about it. A division of labor allows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fontAlgn="base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manager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take complex tasks and break them down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</a:p>
          <a:p>
            <a:pPr fontAlgn="base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smaller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more precise tasks that the individual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workers</a:t>
            </a:r>
          </a:p>
          <a:p>
            <a:pPr fontAlgn="base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complete. Each employee is trained explicitly 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</a:p>
          <a:p>
            <a:pPr fontAlgn="base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best perform their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task.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TAYLOR’S 4 PRINCIPLES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lvl="0" fontAlgn="base"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Managers should gather information, analyze it, and reduce it to rules, laws or mathematical formulas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Managers should scientifically select and train workers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Managers should ensure that the techniques developed by science are used by the workers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Managers should apply the work equally between workers and themselves where managers apply scientific management theories to planning and the workers perform the tasks pursuant to the plans.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CLASSICAL MANAGEMENT SCHOOL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http://image.slidesharecdn.com/classicalapproachppt-110824093553-phpapp02/95/classical-approach-of-management-2-728.jpg?cb=13141966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7630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image.slidesharecdn.com/classicalapproachppt-110824093553-phpapp02/95/classical-approach-of-management-3-728.jpg?cb=13141966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87630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image.slidesharecdn.com/classicalapproachppt-110824093553-phpapp02/95/classical-approach-of-management-4-728.jpg?cb=13141966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82000" cy="558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269</Words>
  <Application>Microsoft Office PowerPoint</Application>
  <PresentationFormat>On-screen Show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UNIT TWO</vt:lpstr>
      <vt:lpstr>MANAGEMENT THEORIES</vt:lpstr>
      <vt:lpstr>MANAGEMENT THEORIES</vt:lpstr>
      <vt:lpstr>SCIENTIFIC MANAGEMENT SCHOOL</vt:lpstr>
      <vt:lpstr>Slide 5</vt:lpstr>
      <vt:lpstr>TAYLOR’S 4 PRINCIPLES</vt:lpstr>
      <vt:lpstr>CLASSICAL MANAGEMENT SCHOOL</vt:lpstr>
      <vt:lpstr>Slide 8</vt:lpstr>
      <vt:lpstr>Slide 9</vt:lpstr>
      <vt:lpstr>CONTINGENCY SCHOOL</vt:lpstr>
      <vt:lpstr>Slide 11</vt:lpstr>
      <vt:lpstr>Slide 12</vt:lpstr>
      <vt:lpstr>Slide 13</vt:lpstr>
      <vt:lpstr>Slide 14</vt:lpstr>
      <vt:lpstr>Slide 15</vt:lpstr>
      <vt:lpstr>CRITICISM</vt:lpstr>
      <vt:lpstr>Slide 17</vt:lpstr>
      <vt:lpstr>SYSTEM APPROACH</vt:lpstr>
      <vt:lpstr>Slide 19</vt:lpstr>
      <vt:lpstr>Slide 20</vt:lpstr>
      <vt:lpstr>Slide 21</vt:lpstr>
      <vt:lpstr>Slide 22</vt:lpstr>
      <vt:lpstr>Slide 23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TWO</dc:title>
  <dc:creator>12345678</dc:creator>
  <cp:lastModifiedBy>kanderson</cp:lastModifiedBy>
  <cp:revision>59</cp:revision>
  <dcterms:created xsi:type="dcterms:W3CDTF">2014-08-28T02:47:15Z</dcterms:created>
  <dcterms:modified xsi:type="dcterms:W3CDTF">2014-09-20T19:25:28Z</dcterms:modified>
</cp:coreProperties>
</file>