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6D67-F7F1-401D-B10D-8E8F53E0BB99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062E-0061-4A02-83D8-A1DF3333E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accountingcourse.com/accounting-dictionary/financial-statements" TargetMode="External"/><Relationship Id="rId2" Type="http://schemas.openxmlformats.org/officeDocument/2006/relationships/hyperlink" Target="http://www.myaccountingcourse.com/accounting-basics/business-ev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yaccountingcourse.com/accounting-dictionary/general-purpose-financial-statements" TargetMode="External"/><Relationship Id="rId4" Type="http://schemas.openxmlformats.org/officeDocument/2006/relationships/hyperlink" Target="http://www.myaccountingcourse.com/accounting-basics/financial-accounti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ountingcoach.com/terms/N/net-inco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BUSINESS ACCOUNTING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ONE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TO ACCOUNTING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ACCOUNTING CYCLE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buzzle.com/images/diagrams/business/accounting-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cycle is the financial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tarting with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recording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business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transactions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leading up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preparation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financial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statements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process demonstrates the purpose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financial </a:t>
            </a:r>
            <a:r>
              <a:rPr lang="en-US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accounting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--to create useful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the form of 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general-purpose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financial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statements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ACCOUNTING EQUATION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14x-simple-table-0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8001000" cy="2057400"/>
          </a:xfrm>
          <a:prstGeom prst="rect">
            <a:avLst/>
          </a:prstGeom>
          <a:noFill/>
        </p:spPr>
      </p:pic>
      <p:pic>
        <p:nvPicPr>
          <p:cNvPr id="23556" name="Picture 4" descr="http://www.accountingcoach.com/wp-content/uploads/2013/10/14x-simple-table-01b@2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267200"/>
            <a:ext cx="7924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DISTINCTION BETWEEN ASSETS, LIABILITIES &amp; CAPITAL 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ASSETS are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company's resources—things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owns. Examples of assets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cash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accounts receivable, inventory,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prepaid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insurance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investments, land,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buildings,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equipment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goodwill. From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equation, we see that the amount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equal the combined amount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liabilities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plus owner's (or stockholders') equity.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LIABILITIES are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company's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obligations—amounts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company owes. Examples of liabilities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notes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 loans payable, accounts payable,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salaries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wages payable, interest payable, and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income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taxes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payable (if the company is a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corporation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Liabilities can be viewed in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two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ways:</a:t>
            </a:r>
          </a:p>
          <a:p>
            <a:pPr fontAlgn="base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claims by creditors against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company's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assets</a:t>
            </a:r>
          </a:p>
          <a:p>
            <a:pPr fontAlgn="base"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source—along with owner or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stockholder</a:t>
            </a:r>
          </a:p>
          <a:p>
            <a:pPr fontAlgn="base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equity—of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company's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 smtClean="0">
                <a:solidFill>
                  <a:srgbClr val="C00000"/>
                </a:solidFill>
              </a:rPr>
              <a:t>OWNER'S EQUITY</a:t>
            </a:r>
            <a:r>
              <a:rPr lang="en-US" dirty="0"/>
              <a:t>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 stockholders' equity is the amount left over after liabilities are deducted from assets:</a:t>
            </a:r>
          </a:p>
          <a:p>
            <a:pPr fontAlgn="base"/>
            <a:r>
              <a:rPr lang="en-US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Assets - Liabilities = Owner's (or Stockholders') Equity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Owner's or stockholders' equity also reports the amounts invested into the company by the owners plus the cumulative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net income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of the company that has not been withdrawn or distributed to the owners.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BALANCE SHEET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financial statement that summarizes </a:t>
            </a:r>
            <a:r>
              <a:rPr lang="en-US" sz="4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acompany's</a:t>
            </a:r>
            <a:endParaRPr lang="en-US" sz="4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en-US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liabilities and shareholders' equity at </a:t>
            </a:r>
            <a:r>
              <a:rPr lang="en-US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en-US" sz="4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sz="4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point in time. </a:t>
            </a:r>
            <a:endParaRPr lang="en-US" sz="4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three balance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sheet segments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give investors an idea as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what the company </a:t>
            </a:r>
            <a:r>
              <a:rPr lang="en-US" sz="4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owns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owes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as well as the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amount</a:t>
            </a:r>
          </a:p>
          <a:p>
            <a:pPr>
              <a:buNone/>
            </a:pPr>
            <a:r>
              <a:rPr lang="en-US" sz="4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nvested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shareholders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balance sheet must follow the following formula: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Assets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Liabilities + Shareholders' Equity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5602" name="Picture 2" descr="http://www.kaplancollectionagency.com/wp-content/uploads/2012/06/BALANCE-SHEE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229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22" name="Picture 2" descr="http://www.bookkeeping-basics.net/images/balance-shee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2296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029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OF A TRIAL BALANCE</a:t>
            </a:r>
            <a:endParaRPr lang="en-029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Example Trial Balance: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n-US" sz="17800" b="0" i="0" u="none" strike="noStrike" cap="none" normalizeH="0" baseline="0" smtClean="0">
              <a:ln>
                <a:noFill/>
              </a:ln>
              <a:solidFill>
                <a:srgbClr val="6666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moneyinstructor.com/images/lesson/accounting/trialbal/trialbala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8486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ACCOUNTING?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is an information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science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used to collect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classify,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manipulate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data for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organizations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individuals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is instrumental </a:t>
            </a: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within an </a:t>
            </a:r>
          </a:p>
          <a:p>
            <a:pPr>
              <a:buNone/>
            </a:pP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 for several reasons:</a:t>
            </a:r>
            <a:r>
              <a:rPr lang="en-US" sz="3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etermination of company’s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stability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determination of an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organization’s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overall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wealth</a:t>
            </a:r>
          </a:p>
          <a:p>
            <a:pPr>
              <a:buFont typeface="Wingdings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rofitability and liquidity</a:t>
            </a: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Without accounting, organizations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would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ave no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basis or foundation upon which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daily</a:t>
            </a:r>
          </a:p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nd long-term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decisions could be made.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1"/>
            <a:ext cx="8534400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budgets for marketing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activities,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profit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reinvestment, research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and company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growth</a:t>
            </a:r>
          </a:p>
          <a:p>
            <a:pPr>
              <a:lnSpc>
                <a:spcPct val="150000"/>
              </a:lnSpc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stem from the work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accountants.</a:t>
            </a:r>
          </a:p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1"/>
            <a:ext cx="83820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 is one of the oldest and</a:t>
            </a:r>
          </a:p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ost respected professions in the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world, and accountants can be found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every industry {legal or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illegal}from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entertainment to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medicine.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IMPORTANCE OF FINANCIAL ACCOUNTING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Financial accounting, which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some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call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language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business,"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important to companies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 any size. </a:t>
            </a:r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Its importance surrounds:</a:t>
            </a:r>
          </a:p>
          <a:p>
            <a:pPr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Recording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Transactions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Communicating Information -- External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Communicating Information -- Internal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Analysis and Comparison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USERS OF ACCOUNTING INFORMATION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nternal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users (Primary Users) of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accounting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the following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EMPLOYEES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OWNERS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External users (Secondary Users)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>
              <a:buNone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ccounting information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include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following:</a:t>
            </a:r>
          </a:p>
          <a:p>
            <a:pPr>
              <a:buNone/>
            </a:pPr>
            <a:endParaRPr lang="en-US" sz="4000" b="1" dirty="0" smtClean="0"/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CREDITORS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TAX AUTHOURITIES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INVESTORS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CUSTOMERS</a:t>
            </a:r>
          </a:p>
          <a:p>
            <a:pPr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REGULATORY AUTHORITIES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269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BUSINESS ACCOUNTING</vt:lpstr>
      <vt:lpstr>WHAT IS ACCOUNTING?</vt:lpstr>
      <vt:lpstr>Slide 3</vt:lpstr>
      <vt:lpstr>Slide 4</vt:lpstr>
      <vt:lpstr>Slide 5</vt:lpstr>
      <vt:lpstr>THE IMPORTANCE OF FINANCIAL ACCOUNTING</vt:lpstr>
      <vt:lpstr>Slide 7</vt:lpstr>
      <vt:lpstr>USERS OF ACCOUNTING INFORMATION</vt:lpstr>
      <vt:lpstr>Slide 9</vt:lpstr>
      <vt:lpstr>THE ACCOUNTING CYCLE</vt:lpstr>
      <vt:lpstr>Slide 11</vt:lpstr>
      <vt:lpstr>THE ACCOUNTING EQUATION</vt:lpstr>
      <vt:lpstr>DISTINCTION BETWEEN ASSETS, LIABILITIES &amp; CAPITAL </vt:lpstr>
      <vt:lpstr>Slide 14</vt:lpstr>
      <vt:lpstr>Slide 15</vt:lpstr>
      <vt:lpstr>BALANCE SHEET</vt:lpstr>
      <vt:lpstr>Slide 17</vt:lpstr>
      <vt:lpstr>Slide 18</vt:lpstr>
      <vt:lpstr>EXAMPLE OF A TRIAL BALANCE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ACCOUNTING</dc:title>
  <dc:creator>12345678</dc:creator>
  <cp:lastModifiedBy>kanderson</cp:lastModifiedBy>
  <cp:revision>44</cp:revision>
  <dcterms:created xsi:type="dcterms:W3CDTF">2014-08-25T15:25:16Z</dcterms:created>
  <dcterms:modified xsi:type="dcterms:W3CDTF">2014-09-15T17:42:35Z</dcterms:modified>
</cp:coreProperties>
</file>