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1"/>
  </p:notes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en-US">
        <a:uFillTx/>
      </a:defRPr>
    </a:defPPr>
    <a:lvl1pPr marL="0" algn="l" defTabSz="914400" rtl="0" eaLnBrk="1" latinLnBrk="0" hangingPunct="1">
      <a:defRPr sz="1800" kern="1200">
        <a:solidFill>
          <a:schemeClr val="tx1"/>
        </a:solidFill>
        <a:uFillTx/>
        <a:latin typeface="+mn-lt"/>
        <a:ea typeface="+mn-ea"/>
        <a:cs typeface="+mn-cs"/>
      </a:defRPr>
    </a:lvl1pPr>
    <a:lvl2pPr marL="457200" algn="l" defTabSz="914400" rtl="0" eaLnBrk="1" latinLnBrk="0" hangingPunct="1">
      <a:defRPr sz="1800" kern="1200">
        <a:solidFill>
          <a:schemeClr val="tx1"/>
        </a:solidFill>
        <a:uFillTx/>
        <a:latin typeface="+mn-lt"/>
        <a:ea typeface="+mn-ea"/>
        <a:cs typeface="+mn-cs"/>
      </a:defRPr>
    </a:lvl2pPr>
    <a:lvl3pPr marL="914400" algn="l" defTabSz="914400" rtl="0" eaLnBrk="1" latinLnBrk="0" hangingPunct="1">
      <a:defRPr sz="1800" kern="1200">
        <a:solidFill>
          <a:schemeClr val="tx1"/>
        </a:solidFill>
        <a:uFillTx/>
        <a:latin typeface="+mn-lt"/>
        <a:ea typeface="+mn-ea"/>
        <a:cs typeface="+mn-cs"/>
      </a:defRPr>
    </a:lvl3pPr>
    <a:lvl4pPr marL="1371600" algn="l" defTabSz="914400" rtl="0" eaLnBrk="1" latinLnBrk="0" hangingPunct="1">
      <a:defRPr sz="1800" kern="1200">
        <a:solidFill>
          <a:schemeClr val="tx1"/>
        </a:solidFill>
        <a:uFillTx/>
        <a:latin typeface="+mn-lt"/>
        <a:ea typeface="+mn-ea"/>
        <a:cs typeface="+mn-cs"/>
      </a:defRPr>
    </a:lvl4pPr>
    <a:lvl5pPr marL="1828800" algn="l" defTabSz="914400" rtl="0" eaLnBrk="1" latinLnBrk="0" hangingPunct="1">
      <a:defRPr sz="1800" kern="1200">
        <a:solidFill>
          <a:schemeClr val="tx1"/>
        </a:solidFill>
        <a:uFillTx/>
        <a:latin typeface="+mn-lt"/>
        <a:ea typeface="+mn-ea"/>
        <a:cs typeface="+mn-cs"/>
      </a:defRPr>
    </a:lvl5pPr>
    <a:lvl6pPr marL="2286000" algn="l" defTabSz="914400" rtl="0" eaLnBrk="1" latinLnBrk="0" hangingPunct="1">
      <a:defRPr sz="1800" kern="1200">
        <a:solidFill>
          <a:schemeClr val="tx1"/>
        </a:solidFill>
        <a:uFillTx/>
        <a:latin typeface="+mn-lt"/>
        <a:ea typeface="+mn-ea"/>
        <a:cs typeface="+mn-cs"/>
      </a:defRPr>
    </a:lvl6pPr>
    <a:lvl7pPr marL="2743200" algn="l" defTabSz="914400" rtl="0" eaLnBrk="1" latinLnBrk="0" hangingPunct="1">
      <a:defRPr sz="1800" kern="1200">
        <a:solidFill>
          <a:schemeClr val="tx1"/>
        </a:solidFill>
        <a:uFillTx/>
        <a:latin typeface="+mn-lt"/>
        <a:ea typeface="+mn-ea"/>
        <a:cs typeface="+mn-cs"/>
      </a:defRPr>
    </a:lvl7pPr>
    <a:lvl8pPr marL="3200400" algn="l" defTabSz="914400" rtl="0" eaLnBrk="1" latinLnBrk="0" hangingPunct="1">
      <a:defRPr sz="1800" kern="1200">
        <a:solidFill>
          <a:schemeClr val="tx1"/>
        </a:solidFill>
        <a:uFillTx/>
        <a:latin typeface="+mn-lt"/>
        <a:ea typeface="+mn-ea"/>
        <a:cs typeface="+mn-cs"/>
      </a:defRPr>
    </a:lvl8pPr>
    <a:lvl9pPr marL="3657600" algn="l" defTabSz="914400" rtl="0" eaLnBrk="1" latinLnBrk="0" hangingPunct="1">
      <a:defRPr sz="1800" kern="1200">
        <a:solidFill>
          <a:schemeClr val="tx1"/>
        </a:solidFill>
        <a:uFillTx/>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54" d="100"/>
          <a:sy n="54" d="100"/>
        </p:scale>
        <p:origin x="-1056" y="43"/>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uFillTx/>
              </a:defRPr>
            </a:lvl1pPr>
          </a:lstStyle>
          <a:p>
            <a:endParaRPr lang="en-US">
              <a:uFillTx/>
            </a:endParaRP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uFillTx/>
              </a:defRPr>
            </a:lvl1pPr>
          </a:lstStyle>
          <a:p>
            <a:fld id="{28223903-EE02-4A36-BB58-DCBE94C55C97}" type="datetimeFigureOut">
              <a:rPr lang="en-US" smtClean="0">
                <a:uFillTx/>
              </a:rPr>
              <a:t>9/30/2014</a:t>
            </a:fld>
            <a:endParaRPr lang="en-US">
              <a:uFillTx/>
            </a:endParaRP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srgbClr val="000000"/>
            </a:solidFill>
          </a:ln>
        </p:spPr>
        <p:txBody>
          <a:bodyPr vert="horz" lIns="91440" tIns="45720" rIns="91440" bIns="45720" rtlCol="0" anchor="ctr"/>
          <a:lstStyle/>
          <a:p>
            <a:endParaRPr lang="en-US">
              <a:uFillTx/>
            </a:endParaRP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uFillTx/>
              </a:rPr>
              <a:t>Click to edit Master text styles</a:t>
            </a:r>
          </a:p>
          <a:p>
            <a:pPr lvl="1"/>
            <a:r>
              <a:rPr lang="en-US" smtClean="0">
                <a:uFillTx/>
              </a:rPr>
              <a:t>Second level</a:t>
            </a:r>
          </a:p>
          <a:p>
            <a:pPr lvl="2"/>
            <a:r>
              <a:rPr lang="en-US" smtClean="0">
                <a:uFillTx/>
              </a:rPr>
              <a:t>Third level</a:t>
            </a:r>
          </a:p>
          <a:p>
            <a:pPr lvl="3"/>
            <a:r>
              <a:rPr lang="en-US" smtClean="0">
                <a:uFillTx/>
              </a:rPr>
              <a:t>Fourth level</a:t>
            </a:r>
          </a:p>
          <a:p>
            <a:pPr lvl="4"/>
            <a:r>
              <a:rPr lang="en-US" smtClean="0">
                <a:uFillTx/>
              </a:rPr>
              <a:t>Fifth level</a:t>
            </a:r>
            <a:endParaRPr lang="en-US">
              <a:uFillTx/>
            </a:endParaRP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uFillTx/>
              </a:defRPr>
            </a:lvl1pPr>
          </a:lstStyle>
          <a:p>
            <a:endParaRPr lang="en-US">
              <a:uFillTx/>
            </a:endParaRP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uFillTx/>
              </a:defRPr>
            </a:lvl1pPr>
          </a:lstStyle>
          <a:p>
            <a:fld id="{585130D5-F9FA-4733-AAB2-789088DCA765}" type="slidenum">
              <a:rPr lang="en-US" smtClean="0">
                <a:uFillTx/>
              </a:rPr>
              <a:t>‹#›</a:t>
            </a:fld>
            <a:endParaRPr lang="en-US">
              <a:uFillTx/>
            </a:endParaRPr>
          </a:p>
        </p:txBody>
      </p:sp>
    </p:spTree>
    <p:extLst>
      <p:ext uri="{BB962C8B-B14F-4D97-AF65-F5344CB8AC3E}">
        <p14:creationId xmlns:p14="http://schemas.microsoft.com/office/powerpoint/2010/main" val="22359326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uFillTx/>
        <a:latin typeface="+mn-lt"/>
        <a:ea typeface="+mn-ea"/>
        <a:cs typeface="+mn-cs"/>
      </a:defRPr>
    </a:lvl1pPr>
    <a:lvl2pPr marL="457200" algn="l" defTabSz="914400" rtl="0" eaLnBrk="1" latinLnBrk="0" hangingPunct="1">
      <a:defRPr sz="1200" kern="1200">
        <a:solidFill>
          <a:schemeClr val="tx1"/>
        </a:solidFill>
        <a:uFillTx/>
        <a:latin typeface="+mn-lt"/>
        <a:ea typeface="+mn-ea"/>
        <a:cs typeface="+mn-cs"/>
      </a:defRPr>
    </a:lvl2pPr>
    <a:lvl3pPr marL="914400" algn="l" defTabSz="914400" rtl="0" eaLnBrk="1" latinLnBrk="0" hangingPunct="1">
      <a:defRPr sz="1200" kern="1200">
        <a:solidFill>
          <a:schemeClr val="tx1"/>
        </a:solidFill>
        <a:uFillTx/>
        <a:latin typeface="+mn-lt"/>
        <a:ea typeface="+mn-ea"/>
        <a:cs typeface="+mn-cs"/>
      </a:defRPr>
    </a:lvl3pPr>
    <a:lvl4pPr marL="1371600" algn="l" defTabSz="914400" rtl="0" eaLnBrk="1" latinLnBrk="0" hangingPunct="1">
      <a:defRPr sz="1200" kern="1200">
        <a:solidFill>
          <a:schemeClr val="tx1"/>
        </a:solidFill>
        <a:uFillTx/>
        <a:latin typeface="+mn-lt"/>
        <a:ea typeface="+mn-ea"/>
        <a:cs typeface="+mn-cs"/>
      </a:defRPr>
    </a:lvl4pPr>
    <a:lvl5pPr marL="1828800" algn="l" defTabSz="914400" rtl="0" eaLnBrk="1" latinLnBrk="0" hangingPunct="1">
      <a:defRPr sz="1200" kern="1200">
        <a:solidFill>
          <a:schemeClr val="tx1"/>
        </a:solidFill>
        <a:uFillTx/>
        <a:latin typeface="+mn-lt"/>
        <a:ea typeface="+mn-ea"/>
        <a:cs typeface="+mn-cs"/>
      </a:defRPr>
    </a:lvl5pPr>
    <a:lvl6pPr marL="2286000" algn="l" defTabSz="914400" rtl="0" eaLnBrk="1" latinLnBrk="0" hangingPunct="1">
      <a:defRPr sz="1200" kern="1200">
        <a:solidFill>
          <a:schemeClr val="tx1"/>
        </a:solidFill>
        <a:uFillTx/>
        <a:latin typeface="+mn-lt"/>
        <a:ea typeface="+mn-ea"/>
        <a:cs typeface="+mn-cs"/>
      </a:defRPr>
    </a:lvl6pPr>
    <a:lvl7pPr marL="2743200" algn="l" defTabSz="914400" rtl="0" eaLnBrk="1" latinLnBrk="0" hangingPunct="1">
      <a:defRPr sz="1200" kern="1200">
        <a:solidFill>
          <a:schemeClr val="tx1"/>
        </a:solidFill>
        <a:uFillTx/>
        <a:latin typeface="+mn-lt"/>
        <a:ea typeface="+mn-ea"/>
        <a:cs typeface="+mn-cs"/>
      </a:defRPr>
    </a:lvl7pPr>
    <a:lvl8pPr marL="3200400" algn="l" defTabSz="914400" rtl="0" eaLnBrk="1" latinLnBrk="0" hangingPunct="1">
      <a:defRPr sz="1200" kern="1200">
        <a:solidFill>
          <a:schemeClr val="tx1"/>
        </a:solidFill>
        <a:uFillTx/>
        <a:latin typeface="+mn-lt"/>
        <a:ea typeface="+mn-ea"/>
        <a:cs typeface="+mn-cs"/>
      </a:defRPr>
    </a:lvl8pPr>
    <a:lvl9pPr marL="3657600" algn="l" defTabSz="914400" rtl="0" eaLnBrk="1" latinLnBrk="0" hangingPunct="1">
      <a:defRPr sz="1200" kern="1200">
        <a:solidFill>
          <a:schemeClr val="tx1"/>
        </a:solidFill>
        <a:uFillTx/>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uFillTx/>
            </a:endParaRPr>
          </a:p>
        </p:txBody>
      </p:sp>
      <p:sp>
        <p:nvSpPr>
          <p:cNvPr id="4" name="Slide Number Placeholder 3"/>
          <p:cNvSpPr>
            <a:spLocks noGrp="1"/>
          </p:cNvSpPr>
          <p:nvPr>
            <p:ph type="sldNum" sz="quarter" idx="10"/>
          </p:nvPr>
        </p:nvSpPr>
        <p:spPr/>
        <p:txBody>
          <a:bodyPr/>
          <a:lstStyle/>
          <a:p>
            <a:fld id="{585130D5-F9FA-4733-AAB2-789088DCA765}" type="slidenum">
              <a:rPr lang="en-US" smtClean="0">
                <a:uFillTx/>
              </a:rPr>
              <a:t>1</a:t>
            </a:fld>
            <a:endParaRPr lang="en-US">
              <a:uFillTx/>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uFillTx/>
            </a:endParaRPr>
          </a:p>
        </p:txBody>
      </p:sp>
      <p:sp>
        <p:nvSpPr>
          <p:cNvPr id="4" name="Slide Number Placeholder 3"/>
          <p:cNvSpPr>
            <a:spLocks noGrp="1"/>
          </p:cNvSpPr>
          <p:nvPr>
            <p:ph type="sldNum" sz="quarter" idx="10"/>
          </p:nvPr>
        </p:nvSpPr>
        <p:spPr/>
        <p:txBody>
          <a:bodyPr/>
          <a:lstStyle/>
          <a:p>
            <a:fld id="{585130D5-F9FA-4733-AAB2-789088DCA765}" type="slidenum">
              <a:rPr lang="en-US" smtClean="0">
                <a:uFillTx/>
              </a:rPr>
              <a:t>2</a:t>
            </a:fld>
            <a:endParaRPr lang="en-US">
              <a:uFillTx/>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8" name="Date Placeholder 27"/>
          <p:cNvSpPr>
            <a:spLocks noGrp="1"/>
          </p:cNvSpPr>
          <p:nvPr>
            <p:ph type="dt" sz="half" idx="10"/>
          </p:nvPr>
        </p:nvSpPr>
        <p:spPr/>
        <p:txBody>
          <a:bodyPr/>
          <a:lstStyle>
            <a:extLst/>
          </a:lstStyle>
          <a:p>
            <a:fld id="{14D7737D-B2DB-4D1C-BC6B-8F72F6D95BAC}" type="datetimeFigureOut">
              <a:rPr lang="en-US" smtClean="0">
                <a:uFillTx/>
              </a:rPr>
              <a:pPr/>
              <a:t>9/30/2014</a:t>
            </a:fld>
            <a:endParaRPr lang="en-US">
              <a:uFillTx/>
            </a:endParaRPr>
          </a:p>
        </p:txBody>
      </p:sp>
      <p:sp>
        <p:nvSpPr>
          <p:cNvPr id="17" name="Footer Placeholder 16"/>
          <p:cNvSpPr>
            <a:spLocks noGrp="1"/>
          </p:cNvSpPr>
          <p:nvPr>
            <p:ph type="ftr" sz="quarter" idx="11"/>
          </p:nvPr>
        </p:nvSpPr>
        <p:spPr/>
        <p:txBody>
          <a:bodyPr/>
          <a:lstStyle>
            <a:extLst/>
          </a:lstStyle>
          <a:p>
            <a:endParaRPr lang="en-US">
              <a:uFillTx/>
            </a:endParaRPr>
          </a:p>
        </p:txBody>
      </p:sp>
      <p:sp>
        <p:nvSpPr>
          <p:cNvPr id="29" name="Slide Number Placeholder 28"/>
          <p:cNvSpPr>
            <a:spLocks noGrp="1"/>
          </p:cNvSpPr>
          <p:nvPr>
            <p:ph type="sldNum" sz="quarter" idx="12"/>
          </p:nvPr>
        </p:nvSpPr>
        <p:spPr/>
        <p:txBody>
          <a:bodyPr/>
          <a:lstStyle>
            <a:extLst/>
          </a:lstStyle>
          <a:p>
            <a:fld id="{D43D0C77-1017-45EE-AFED-67C0A5197F02}" type="slidenum">
              <a:rPr lang="en-US" smtClean="0">
                <a:uFillTx/>
              </a:rPr>
              <a:pPr/>
              <a:t>‹#›</a:t>
            </a:fld>
            <a:endParaRPr lang="en-US">
              <a:uFillTx/>
            </a:endParaRPr>
          </a:p>
        </p:txBody>
      </p:sp>
      <p:sp>
        <p:nvSpPr>
          <p:cNvPr id="32" name="Rectangle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9" name="Rectangle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Rectangle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Rectangle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2" name="Rectangle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Title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56" name="Rectangle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5" name="Rectangle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6" name="Rectangle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7" name="Rectangle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4D7737D-B2DB-4D1C-BC6B-8F72F6D95BAC}" type="datetimeFigureOut">
              <a:rPr lang="en-US" smtClean="0">
                <a:uFillTx/>
              </a:rPr>
              <a:pPr/>
              <a:t>9/30/2014</a:t>
            </a:fld>
            <a:endParaRPr lang="en-US">
              <a:uFillTx/>
            </a:endParaRPr>
          </a:p>
        </p:txBody>
      </p:sp>
      <p:sp>
        <p:nvSpPr>
          <p:cNvPr id="5" name="Footer Placeholder 4"/>
          <p:cNvSpPr>
            <a:spLocks noGrp="1"/>
          </p:cNvSpPr>
          <p:nvPr>
            <p:ph type="ftr" sz="quarter" idx="11"/>
          </p:nvPr>
        </p:nvSpPr>
        <p:spPr/>
        <p:txBody>
          <a:bodyPr/>
          <a:lstStyle>
            <a:extLst/>
          </a:lstStyle>
          <a:p>
            <a:endParaRPr lang="en-US">
              <a:uFillTx/>
            </a:endParaRPr>
          </a:p>
        </p:txBody>
      </p:sp>
      <p:sp>
        <p:nvSpPr>
          <p:cNvPr id="6" name="Slide Number Placeholder 5"/>
          <p:cNvSpPr>
            <a:spLocks noGrp="1"/>
          </p:cNvSpPr>
          <p:nvPr>
            <p:ph type="sldNum" sz="quarter" idx="12"/>
          </p:nvPr>
        </p:nvSpPr>
        <p:spPr/>
        <p:txBody>
          <a:bodyPr/>
          <a:lstStyle>
            <a:extLst/>
          </a:lstStyle>
          <a:p>
            <a:fld id="{D43D0C77-1017-45EE-AFED-67C0A5197F02}" type="slidenum">
              <a:rPr lang="en-US" smtClean="0">
                <a:uFillTx/>
              </a:rPr>
              <a:pPr/>
              <a:t>‹#›</a:t>
            </a:fld>
            <a:endParaRPr lang="en-US">
              <a:uFillTx/>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981200" cy="5851525"/>
          </a:xfrm>
        </p:spPr>
        <p:txBody>
          <a:bodyPr vert="eaVert" anchor="ct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274639"/>
            <a:ext cx="58674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4D7737D-B2DB-4D1C-BC6B-8F72F6D95BAC}" type="datetimeFigureOut">
              <a:rPr lang="en-US" smtClean="0">
                <a:uFillTx/>
              </a:rPr>
              <a:pPr/>
              <a:t>9/30/2014</a:t>
            </a:fld>
            <a:endParaRPr lang="en-US">
              <a:uFillTx/>
            </a:endParaRPr>
          </a:p>
        </p:txBody>
      </p:sp>
      <p:sp>
        <p:nvSpPr>
          <p:cNvPr id="5" name="Footer Placeholder 4"/>
          <p:cNvSpPr>
            <a:spLocks noGrp="1"/>
          </p:cNvSpPr>
          <p:nvPr>
            <p:ph type="ftr" sz="quarter" idx="11"/>
          </p:nvPr>
        </p:nvSpPr>
        <p:spPr/>
        <p:txBody>
          <a:bodyPr/>
          <a:lstStyle>
            <a:extLst/>
          </a:lstStyle>
          <a:p>
            <a:endParaRPr lang="en-US">
              <a:uFillTx/>
            </a:endParaRPr>
          </a:p>
        </p:txBody>
      </p:sp>
      <p:sp>
        <p:nvSpPr>
          <p:cNvPr id="6" name="Slide Number Placeholder 5"/>
          <p:cNvSpPr>
            <a:spLocks noGrp="1"/>
          </p:cNvSpPr>
          <p:nvPr>
            <p:ph type="sldNum" sz="quarter" idx="12"/>
          </p:nvPr>
        </p:nvSpPr>
        <p:spPr/>
        <p:txBody>
          <a:bodyPr/>
          <a:lstStyle>
            <a:extLst/>
          </a:lstStyle>
          <a:p>
            <a:fld id="{D43D0C77-1017-45EE-AFED-67C0A5197F02}" type="slidenum">
              <a:rPr lang="en-US" smtClean="0">
                <a:uFillTx/>
              </a:rPr>
              <a:pPr/>
              <a:t>‹#›</a:t>
            </a:fld>
            <a:endParaRPr lang="en-US">
              <a:uFillTx/>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4D7737D-B2DB-4D1C-BC6B-8F72F6D95BAC}" type="datetimeFigureOut">
              <a:rPr lang="en-US" smtClean="0">
                <a:uFillTx/>
              </a:rPr>
              <a:pPr/>
              <a:t>9/30/2014</a:t>
            </a:fld>
            <a:endParaRPr lang="en-US">
              <a:uFillTx/>
            </a:endParaRPr>
          </a:p>
        </p:txBody>
      </p:sp>
      <p:sp>
        <p:nvSpPr>
          <p:cNvPr id="5" name="Footer Placeholder 4"/>
          <p:cNvSpPr>
            <a:spLocks noGrp="1"/>
          </p:cNvSpPr>
          <p:nvPr>
            <p:ph type="ftr" sz="quarter" idx="11"/>
          </p:nvPr>
        </p:nvSpPr>
        <p:spPr/>
        <p:txBody>
          <a:bodyPr/>
          <a:lstStyle>
            <a:extLst/>
          </a:lstStyle>
          <a:p>
            <a:endParaRPr lang="en-US">
              <a:uFillTx/>
            </a:endParaRPr>
          </a:p>
        </p:txBody>
      </p:sp>
      <p:sp>
        <p:nvSpPr>
          <p:cNvPr id="6" name="Slide Number Placeholder 5"/>
          <p:cNvSpPr>
            <a:spLocks noGrp="1"/>
          </p:cNvSpPr>
          <p:nvPr>
            <p:ph type="sldNum" sz="quarter" idx="12"/>
          </p:nvPr>
        </p:nvSpPr>
        <p:spPr/>
        <p:txBody>
          <a:bodyPr/>
          <a:lstStyle>
            <a:extLst/>
          </a:lstStyle>
          <a:p>
            <a:fld id="{D43D0C77-1017-45EE-AFED-67C0A5197F02}" type="slidenum">
              <a:rPr lang="en-US" smtClean="0">
                <a:uFillTx/>
              </a:rPr>
              <a:pPr/>
              <a:t>‹#›</a:t>
            </a:fld>
            <a:endParaRPr lang="en-US">
              <a:uFillTx/>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4" name="Freeform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Freeform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Freeform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Freeform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Freeform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Freeform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Freeform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Freeform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Freeform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Freeform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Freeform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Freeform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Freeform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Freeform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Freeform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Text Placeholder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4D7737D-B2DB-4D1C-BC6B-8F72F6D95BAC}" type="datetimeFigureOut">
              <a:rPr lang="en-US" smtClean="0">
                <a:uFillTx/>
              </a:rPr>
              <a:pPr/>
              <a:t>9/30/2014</a:t>
            </a:fld>
            <a:endParaRPr lang="en-US">
              <a:uFillTx/>
            </a:endParaRPr>
          </a:p>
        </p:txBody>
      </p:sp>
      <p:sp>
        <p:nvSpPr>
          <p:cNvPr id="5" name="Footer Placeholder 4"/>
          <p:cNvSpPr>
            <a:spLocks noGrp="1"/>
          </p:cNvSpPr>
          <p:nvPr>
            <p:ph type="ftr" sz="quarter" idx="11"/>
          </p:nvPr>
        </p:nvSpPr>
        <p:spPr/>
        <p:txBody>
          <a:bodyPr/>
          <a:lstStyle>
            <a:extLst/>
          </a:lstStyle>
          <a:p>
            <a:endParaRPr lang="en-US">
              <a:uFillTx/>
            </a:endParaRPr>
          </a:p>
        </p:txBody>
      </p:sp>
      <p:sp>
        <p:nvSpPr>
          <p:cNvPr id="6" name="Slide Number Placeholder 5"/>
          <p:cNvSpPr>
            <a:spLocks noGrp="1"/>
          </p:cNvSpPr>
          <p:nvPr>
            <p:ph type="sldNum" sz="quarter" idx="12"/>
          </p:nvPr>
        </p:nvSpPr>
        <p:spPr/>
        <p:txBody>
          <a:bodyPr/>
          <a:lstStyle>
            <a:extLst/>
          </a:lstStyle>
          <a:p>
            <a:fld id="{D43D0C77-1017-45EE-AFED-67C0A5197F02}" type="slidenum">
              <a:rPr lang="en-US" smtClean="0">
                <a:uFillTx/>
              </a:rPr>
              <a:pPr/>
              <a:t>‹#›</a:t>
            </a:fld>
            <a:endParaRPr lang="en-US">
              <a:uFillTx/>
            </a:endParaRPr>
          </a:p>
        </p:txBody>
      </p:sp>
      <p:sp>
        <p:nvSpPr>
          <p:cNvPr id="7" name="Rectangle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en-US" smtClean="0"/>
              <a:t>Click to edit Master title style</a:t>
            </a:r>
            <a:endParaRPr kumimoji="0" lang="en-US"/>
          </a:p>
        </p:txBody>
      </p:sp>
      <p:sp>
        <p:nvSpPr>
          <p:cNvPr id="8" name="Rectangle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Rectangle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Rectangle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12064"/>
            <a:ext cx="8229600" cy="9144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4D7737D-B2DB-4D1C-BC6B-8F72F6D95BAC}" type="datetimeFigureOut">
              <a:rPr lang="en-US" smtClean="0">
                <a:uFillTx/>
              </a:rPr>
              <a:pPr/>
              <a:t>9/30/2014</a:t>
            </a:fld>
            <a:endParaRPr lang="en-US">
              <a:uFillTx/>
            </a:endParaRPr>
          </a:p>
        </p:txBody>
      </p:sp>
      <p:sp>
        <p:nvSpPr>
          <p:cNvPr id="6" name="Footer Placeholder 5"/>
          <p:cNvSpPr>
            <a:spLocks noGrp="1"/>
          </p:cNvSpPr>
          <p:nvPr>
            <p:ph type="ftr" sz="quarter" idx="11"/>
          </p:nvPr>
        </p:nvSpPr>
        <p:spPr/>
        <p:txBody>
          <a:bodyPr/>
          <a:lstStyle>
            <a:extLst/>
          </a:lstStyle>
          <a:p>
            <a:endParaRPr lang="en-US">
              <a:uFillTx/>
            </a:endParaRPr>
          </a:p>
        </p:txBody>
      </p:sp>
      <p:sp>
        <p:nvSpPr>
          <p:cNvPr id="7" name="Slide Number Placeholder 6"/>
          <p:cNvSpPr>
            <a:spLocks noGrp="1"/>
          </p:cNvSpPr>
          <p:nvPr>
            <p:ph type="sldNum" sz="quarter" idx="12"/>
          </p:nvPr>
        </p:nvSpPr>
        <p:spPr/>
        <p:txBody>
          <a:bodyPr/>
          <a:lstStyle>
            <a:extLst/>
          </a:lstStyle>
          <a:p>
            <a:fld id="{D43D0C77-1017-45EE-AFED-67C0A5197F02}" type="slidenum">
              <a:rPr lang="en-US" smtClean="0">
                <a:uFillTx/>
              </a:rPr>
              <a:pPr/>
              <a:t>‹#›</a:t>
            </a:fld>
            <a:endParaRPr lang="en-US">
              <a:uFillTx/>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5" name="Rectangle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504824" y="512064"/>
            <a:ext cx="7772400" cy="914400"/>
          </a:xfrm>
        </p:spPr>
        <p:txBody>
          <a:bodyPr anchor="t"/>
          <a:lstStyle>
            <a:lvl1pPr>
              <a:defRPr sz="400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4D7737D-B2DB-4D1C-BC6B-8F72F6D95BAC}" type="datetimeFigureOut">
              <a:rPr lang="en-US" smtClean="0">
                <a:uFillTx/>
              </a:rPr>
              <a:pPr/>
              <a:t>9/30/2014</a:t>
            </a:fld>
            <a:endParaRPr lang="en-US">
              <a:uFillTx/>
            </a:endParaRPr>
          </a:p>
        </p:txBody>
      </p:sp>
      <p:sp>
        <p:nvSpPr>
          <p:cNvPr id="8" name="Footer Placeholder 7"/>
          <p:cNvSpPr>
            <a:spLocks noGrp="1"/>
          </p:cNvSpPr>
          <p:nvPr>
            <p:ph type="ftr" sz="quarter" idx="11"/>
          </p:nvPr>
        </p:nvSpPr>
        <p:spPr/>
        <p:txBody>
          <a:bodyPr/>
          <a:lstStyle>
            <a:extLst/>
          </a:lstStyle>
          <a:p>
            <a:endParaRPr lang="en-US">
              <a:uFillTx/>
            </a:endParaRPr>
          </a:p>
        </p:txBody>
      </p:sp>
      <p:sp>
        <p:nvSpPr>
          <p:cNvPr id="9" name="Slide Number Placeholder 8"/>
          <p:cNvSpPr>
            <a:spLocks noGrp="1"/>
          </p:cNvSpPr>
          <p:nvPr>
            <p:ph type="sldNum" sz="quarter" idx="12"/>
          </p:nvPr>
        </p:nvSpPr>
        <p:spPr/>
        <p:txBody>
          <a:bodyPr/>
          <a:lstStyle>
            <a:extLst/>
          </a:lstStyle>
          <a:p>
            <a:fld id="{D43D0C77-1017-45EE-AFED-67C0A5197F02}" type="slidenum">
              <a:rPr lang="en-US" smtClean="0">
                <a:uFillTx/>
              </a:rPr>
              <a:pPr/>
              <a:t>‹#›</a:t>
            </a:fld>
            <a:endParaRPr lang="en-US">
              <a:uFillTx/>
            </a:endParaRPr>
          </a:p>
        </p:txBody>
      </p:sp>
      <p:sp>
        <p:nvSpPr>
          <p:cNvPr id="16" name="Rectangle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Rectangle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Rectangle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Rectangle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Rectangle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Rectangle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Rectangle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Rectangle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Rectangle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914400"/>
          </a:xfrm>
        </p:spPr>
        <p:txBody>
          <a:bodyPr/>
          <a:lstStyle>
            <a:lvl1pPr>
              <a:defRPr sz="4000" cap="none" baseline="0"/>
            </a:lvl1pPr>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14D7737D-B2DB-4D1C-BC6B-8F72F6D95BAC}" type="datetimeFigureOut">
              <a:rPr lang="en-US" smtClean="0">
                <a:uFillTx/>
              </a:rPr>
              <a:pPr/>
              <a:t>9/30/2014</a:t>
            </a:fld>
            <a:endParaRPr lang="en-US">
              <a:uFillTx/>
            </a:endParaRPr>
          </a:p>
        </p:txBody>
      </p:sp>
      <p:sp>
        <p:nvSpPr>
          <p:cNvPr id="4" name="Footer Placeholder 3"/>
          <p:cNvSpPr>
            <a:spLocks noGrp="1"/>
          </p:cNvSpPr>
          <p:nvPr>
            <p:ph type="ftr" sz="quarter" idx="11"/>
          </p:nvPr>
        </p:nvSpPr>
        <p:spPr/>
        <p:txBody>
          <a:bodyPr/>
          <a:lstStyle>
            <a:extLst/>
          </a:lstStyle>
          <a:p>
            <a:endParaRPr lang="en-US">
              <a:uFillTx/>
            </a:endParaRPr>
          </a:p>
        </p:txBody>
      </p:sp>
      <p:sp>
        <p:nvSpPr>
          <p:cNvPr id="5" name="Slide Number Placeholder 4"/>
          <p:cNvSpPr>
            <a:spLocks noGrp="1"/>
          </p:cNvSpPr>
          <p:nvPr>
            <p:ph type="sldNum" sz="quarter" idx="12"/>
          </p:nvPr>
        </p:nvSpPr>
        <p:spPr/>
        <p:txBody>
          <a:bodyPr/>
          <a:lstStyle>
            <a:extLst/>
          </a:lstStyle>
          <a:p>
            <a:fld id="{D43D0C77-1017-45EE-AFED-67C0A5197F02}" type="slidenum">
              <a:rPr lang="en-US" smtClean="0">
                <a:uFillTx/>
              </a:rPr>
              <a:pPr/>
              <a:t>‹#›</a:t>
            </a:fld>
            <a:endParaRPr lang="en-US">
              <a:uFillTx/>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14D7737D-B2DB-4D1C-BC6B-8F72F6D95BAC}" type="datetimeFigureOut">
              <a:rPr lang="en-US" smtClean="0">
                <a:uFillTx/>
              </a:rPr>
              <a:pPr/>
              <a:t>9/30/2014</a:t>
            </a:fld>
            <a:endParaRPr lang="en-US">
              <a:uFillTx/>
            </a:endParaRPr>
          </a:p>
        </p:txBody>
      </p:sp>
      <p:sp>
        <p:nvSpPr>
          <p:cNvPr id="3" name="Footer Placeholder 2"/>
          <p:cNvSpPr>
            <a:spLocks noGrp="1"/>
          </p:cNvSpPr>
          <p:nvPr>
            <p:ph type="ftr" sz="quarter" idx="11"/>
          </p:nvPr>
        </p:nvSpPr>
        <p:spPr/>
        <p:txBody>
          <a:bodyPr/>
          <a:lstStyle>
            <a:extLst/>
          </a:lstStyle>
          <a:p>
            <a:endParaRPr lang="en-US">
              <a:uFillTx/>
            </a:endParaRPr>
          </a:p>
        </p:txBody>
      </p:sp>
      <p:sp>
        <p:nvSpPr>
          <p:cNvPr id="4" name="Slide Number Placeholder 3"/>
          <p:cNvSpPr>
            <a:spLocks noGrp="1"/>
          </p:cNvSpPr>
          <p:nvPr>
            <p:ph type="sldNum" sz="quarter" idx="12"/>
          </p:nvPr>
        </p:nvSpPr>
        <p:spPr/>
        <p:txBody>
          <a:bodyPr/>
          <a:lstStyle>
            <a:extLst/>
          </a:lstStyle>
          <a:p>
            <a:fld id="{D43D0C77-1017-45EE-AFED-67C0A5197F02}" type="slidenum">
              <a:rPr lang="en-US" smtClean="0">
                <a:uFillTx/>
              </a:rPr>
              <a:pPr/>
              <a:t>‹#›</a:t>
            </a:fld>
            <a:endParaRPr lang="en-US">
              <a:uFillTx/>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8229600" cy="1162050"/>
          </a:xfrm>
        </p:spPr>
        <p:txBody>
          <a:bodyPr anchor="ctr"/>
          <a:lstStyle>
            <a:lvl1pPr algn="l">
              <a:buNone/>
              <a:defRPr sz="3600" b="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4D7737D-B2DB-4D1C-BC6B-8F72F6D95BAC}" type="datetimeFigureOut">
              <a:rPr lang="en-US" smtClean="0">
                <a:uFillTx/>
              </a:rPr>
              <a:pPr/>
              <a:t>9/30/2014</a:t>
            </a:fld>
            <a:endParaRPr lang="en-US">
              <a:uFillTx/>
            </a:endParaRPr>
          </a:p>
        </p:txBody>
      </p:sp>
      <p:sp>
        <p:nvSpPr>
          <p:cNvPr id="6" name="Footer Placeholder 5"/>
          <p:cNvSpPr>
            <a:spLocks noGrp="1"/>
          </p:cNvSpPr>
          <p:nvPr>
            <p:ph type="ftr" sz="quarter" idx="11"/>
          </p:nvPr>
        </p:nvSpPr>
        <p:spPr/>
        <p:txBody>
          <a:bodyPr/>
          <a:lstStyle>
            <a:extLst/>
          </a:lstStyle>
          <a:p>
            <a:endParaRPr lang="en-US">
              <a:uFillTx/>
            </a:endParaRPr>
          </a:p>
        </p:txBody>
      </p:sp>
      <p:sp>
        <p:nvSpPr>
          <p:cNvPr id="7" name="Slide Number Placeholder 6"/>
          <p:cNvSpPr>
            <a:spLocks noGrp="1"/>
          </p:cNvSpPr>
          <p:nvPr>
            <p:ph type="sldNum" sz="quarter" idx="12"/>
          </p:nvPr>
        </p:nvSpPr>
        <p:spPr/>
        <p:txBody>
          <a:bodyPr/>
          <a:lstStyle>
            <a:extLst/>
          </a:lstStyle>
          <a:p>
            <a:fld id="{D43D0C77-1017-45EE-AFED-67C0A5197F02}" type="slidenum">
              <a:rPr lang="en-US" smtClean="0">
                <a:uFillTx/>
              </a:rPr>
              <a:pPr/>
              <a:t>‹#›</a:t>
            </a:fld>
            <a:endParaRPr lang="en-US">
              <a:uFillTx/>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Straight Connector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Group 9"/>
          <p:cNvGrpSpPr/>
          <p:nvPr/>
        </p:nvGrpSpPr>
        <p:grpSpPr>
          <a:xfrm rot="5400000">
            <a:off x="8514581" y="1219200"/>
            <a:ext cx="132763" cy="128466"/>
            <a:chOff x="6668087" y="1297746"/>
            <a:chExt cx="161840" cy="156602"/>
          </a:xfrm>
        </p:grpSpPr>
        <p:cxnSp>
          <p:nvCxnSpPr>
            <p:cNvPr id="15" name="Straight Connector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en-US" smtClean="0"/>
              <a:t>Click icon to add picture</a:t>
            </a:r>
            <a:endParaRPr kumimoji="0" lang="en-US"/>
          </a:p>
        </p:txBody>
      </p:sp>
      <p:sp>
        <p:nvSpPr>
          <p:cNvPr id="4" name="Text Placeholder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grpSp>
        <p:nvGrpSpPr>
          <p:cNvPr id="14" name="Group 13"/>
          <p:cNvGrpSpPr/>
          <p:nvPr/>
        </p:nvGrpSpPr>
        <p:grpSpPr>
          <a:xfrm rot="5400000">
            <a:off x="8666981" y="1371600"/>
            <a:ext cx="132763" cy="128466"/>
            <a:chOff x="6668087" y="1297746"/>
            <a:chExt cx="161840" cy="156602"/>
          </a:xfrm>
        </p:grpSpPr>
        <p:cxnSp>
          <p:nvCxnSpPr>
            <p:cNvPr id="11" name="Straight Connector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Group 17"/>
          <p:cNvGrpSpPr/>
          <p:nvPr/>
        </p:nvGrpSpPr>
        <p:grpSpPr>
          <a:xfrm rot="5400000">
            <a:off x="8320088" y="1474763"/>
            <a:ext cx="132763" cy="128466"/>
            <a:chOff x="6668087" y="1297746"/>
            <a:chExt cx="161840" cy="156602"/>
          </a:xfrm>
        </p:grpSpPr>
        <p:cxnSp>
          <p:nvCxnSpPr>
            <p:cNvPr id="19" name="Straight Connector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Date Placeholder 4"/>
          <p:cNvSpPr>
            <a:spLocks noGrp="1"/>
          </p:cNvSpPr>
          <p:nvPr>
            <p:ph type="dt" sz="half" idx="10"/>
          </p:nvPr>
        </p:nvSpPr>
        <p:spPr>
          <a:xfrm>
            <a:off x="6477000" y="55499"/>
            <a:ext cx="2133600" cy="365125"/>
          </a:xfrm>
        </p:spPr>
        <p:txBody>
          <a:bodyPr/>
          <a:lstStyle>
            <a:extLst/>
          </a:lstStyle>
          <a:p>
            <a:fld id="{14D7737D-B2DB-4D1C-BC6B-8F72F6D95BAC}" type="datetimeFigureOut">
              <a:rPr lang="en-US" smtClean="0">
                <a:uFillTx/>
              </a:rPr>
              <a:pPr/>
              <a:t>9/30/2014</a:t>
            </a:fld>
            <a:endParaRPr lang="en-US">
              <a:uFillTx/>
            </a:endParaRPr>
          </a:p>
        </p:txBody>
      </p:sp>
      <p:sp>
        <p:nvSpPr>
          <p:cNvPr id="6" name="Footer Placeholder 5"/>
          <p:cNvSpPr>
            <a:spLocks noGrp="1"/>
          </p:cNvSpPr>
          <p:nvPr>
            <p:ph type="ftr" sz="quarter" idx="11"/>
          </p:nvPr>
        </p:nvSpPr>
        <p:spPr>
          <a:xfrm>
            <a:off x="914400" y="55499"/>
            <a:ext cx="5562600" cy="365125"/>
          </a:xfrm>
        </p:spPr>
        <p:txBody>
          <a:bodyPr/>
          <a:lstStyle>
            <a:extLst/>
          </a:lstStyle>
          <a:p>
            <a:endParaRPr lang="en-US">
              <a:uFillTx/>
            </a:endParaRPr>
          </a:p>
        </p:txBody>
      </p:sp>
      <p:sp>
        <p:nvSpPr>
          <p:cNvPr id="7" name="Slide Number Placeholder 6"/>
          <p:cNvSpPr>
            <a:spLocks noGrp="1"/>
          </p:cNvSpPr>
          <p:nvPr>
            <p:ph type="sldNum" sz="quarter" idx="12"/>
          </p:nvPr>
        </p:nvSpPr>
        <p:spPr>
          <a:xfrm>
            <a:off x="8610600" y="55499"/>
            <a:ext cx="457200" cy="365125"/>
          </a:xfrm>
        </p:spPr>
        <p:txBody>
          <a:bodyPr/>
          <a:lstStyle>
            <a:extLst/>
          </a:lstStyle>
          <a:p>
            <a:fld id="{D43D0C77-1017-45EE-AFED-67C0A5197F02}" type="slidenum">
              <a:rPr lang="en-US" smtClean="0">
                <a:uFillTx/>
              </a:rPr>
              <a:pPr/>
              <a:t>‹#›</a:t>
            </a:fld>
            <a:endParaRPr lang="en-US">
              <a:uFillTx/>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Rectangle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ectangle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ectangle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Rectangle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Rectangle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7" name="Rectangle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Title Placeholder 21"/>
          <p:cNvSpPr>
            <a:spLocks noGrp="1"/>
          </p:cNvSpPr>
          <p:nvPr>
            <p:ph type="title"/>
          </p:nvPr>
        </p:nvSpPr>
        <p:spPr>
          <a:xfrm>
            <a:off x="914400" y="512064"/>
            <a:ext cx="7772400" cy="914400"/>
          </a:xfrm>
          <a:prstGeom prst="rect">
            <a:avLst/>
          </a:prstGeom>
        </p:spPr>
        <p:txBody>
          <a:bodyPr vert="horz" anchor="t">
            <a:noAutofit/>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14D7737D-B2DB-4D1C-BC6B-8F72F6D95BAC}" type="datetimeFigureOut">
              <a:rPr lang="en-US" smtClean="0">
                <a:uFillTx/>
              </a:rPr>
              <a:pPr/>
              <a:t>9/30/2014</a:t>
            </a:fld>
            <a:endParaRPr lang="en-US">
              <a:uFillTx/>
            </a:endParaRPr>
          </a:p>
        </p:txBody>
      </p:sp>
      <p:sp>
        <p:nvSpPr>
          <p:cNvPr id="3" name="Footer Placeholder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en-US">
              <a:uFillTx/>
            </a:endParaRPr>
          </a:p>
        </p:txBody>
      </p:sp>
      <p:sp>
        <p:nvSpPr>
          <p:cNvPr id="23" name="Slide Number Placeholder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D43D0C77-1017-45EE-AFED-67C0A5197F02}" type="slidenum">
              <a:rPr lang="en-US" smtClean="0">
                <a:uFillTx/>
              </a:rPr>
              <a:pPr/>
              <a:t>‹#›</a:t>
            </a:fld>
            <a:endParaRPr lang="en-US">
              <a:uFillTx/>
            </a:endParaRPr>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675241" y="2098749"/>
            <a:ext cx="7772400" cy="1470025"/>
          </a:xfrm>
        </p:spPr>
        <p:txBody>
          <a:bodyPr/>
          <a:lstStyle/>
          <a:p>
            <a:r>
              <a:rPr lang="en-US" dirty="0" smtClean="0">
                <a:uFillTx/>
              </a:rPr>
              <a:t>THE ACADEMIC PAPER</a:t>
            </a:r>
          </a:p>
        </p:txBody>
      </p:sp>
      <p:sp>
        <p:nvSpPr>
          <p:cNvPr id="6" name="Subtitle 5"/>
          <p:cNvSpPr>
            <a:spLocks noGrp="1"/>
          </p:cNvSpPr>
          <p:nvPr>
            <p:ph type="subTitle" idx="1"/>
          </p:nvPr>
        </p:nvSpPr>
        <p:spPr/>
        <p:txBody>
          <a:bodyPr/>
          <a:lstStyle/>
          <a:p>
            <a:r>
              <a:rPr lang="en-US" dirty="0" smtClean="0">
                <a:uFillTx/>
              </a:rPr>
              <a:t>Features of the Academic Paper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0553" y="264080"/>
            <a:ext cx="8229600" cy="1143000"/>
          </a:xfrm>
        </p:spPr>
        <p:txBody>
          <a:bodyPr/>
          <a:lstStyle/>
          <a:p>
            <a:pPr lvl="0"/>
            <a:r>
              <a:rPr sz="3200" b="0" i="0" u="none">
                <a:solidFill>
                  <a:srgbClr val="888888"/>
                </a:solidFill>
                <a:uFillTx/>
                <a:latin typeface="Calibri" charset="0"/>
              </a:rPr>
              <a:t>Features of the Academic Paper </a:t>
            </a:r>
            <a:endParaRPr lang="en-US" dirty="0" smtClean="0">
              <a:uFillTx/>
            </a:endParaRPr>
          </a:p>
          <a:p>
            <a:pPr lvl="0"/>
            <a:r>
              <a:rPr sz="3200" b="0" i="0" u="none">
                <a:solidFill>
                  <a:srgbClr val="888888"/>
                </a:solidFill>
                <a:uFillTx/>
                <a:latin typeface="Calibri" charset="0"/>
              </a:rPr>
              <a:t>-Complexity</a:t>
            </a:r>
          </a:p>
        </p:txBody>
      </p:sp>
      <p:sp>
        <p:nvSpPr>
          <p:cNvPr id="3" name="Content Placeholder 2"/>
          <p:cNvSpPr>
            <a:spLocks noGrp="1"/>
          </p:cNvSpPr>
          <p:nvPr>
            <p:ph idx="1"/>
          </p:nvPr>
        </p:nvSpPr>
        <p:spPr>
          <a:xfrm>
            <a:off x="446641" y="1631876"/>
            <a:ext cx="8229600" cy="4525963"/>
          </a:xfrm>
        </p:spPr>
        <p:txBody>
          <a:bodyPr/>
          <a:lstStyle/>
          <a:p>
            <a:r>
              <a:rPr>
                <a:uFillTx/>
              </a:rPr>
              <a:t>Written texts are lexically dense compared to spoken language - they have proportionately more lexical words than grammatical words. Written texts are shorter and have longer, more complex words and phrases. They have more noun-based phrases, more nominalisations, and more lexical variation.</a:t>
            </a:r>
            <a:endParaRPr lang="en-US" dirty="0" smtClean="0">
              <a:uFillTx/>
            </a:endParaRPr>
          </a:p>
          <a:p>
            <a:endParaRPr lang="en-US" dirty="0" smtClean="0">
              <a:uFillTx/>
            </a:endParaRPr>
          </a:p>
          <a:p>
            <a:endParaRPr lang="en-US" dirty="0" smtClean="0">
              <a:uFillTx/>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4294967294"/>
          <p:cNvSpPr>
            <a:spLocks noGrp="1"/>
          </p:cNvSpPr>
          <p:nvPr>
            <p:ph type="title"/>
          </p:nvPr>
        </p:nvSpPr>
        <p:spPr/>
        <p:txBody>
          <a:bodyPr/>
          <a:lstStyle/>
          <a:p>
            <a:pPr lvl="0"/>
            <a:r>
              <a:rPr sz="3200" b="0" i="0" u="none">
                <a:solidFill>
                  <a:srgbClr val="888888"/>
                </a:solidFill>
                <a:uFillTx/>
                <a:latin typeface="Calibri" charset="0"/>
              </a:rPr>
              <a:t>Features of the Academic Paper </a:t>
            </a:r>
          </a:p>
          <a:p>
            <a:pPr lvl="0"/>
            <a:r>
              <a:rPr sz="3200" b="0" i="0" u="none">
                <a:solidFill>
                  <a:srgbClr val="888888"/>
                </a:solidFill>
                <a:uFillTx/>
                <a:latin typeface="Calibri" charset="0"/>
              </a:rPr>
              <a:t>-Complexity (Example)</a:t>
            </a:r>
          </a:p>
        </p:txBody>
      </p:sp>
      <p:sp>
        <p:nvSpPr>
          <p:cNvPr id="3" name=" 2"/>
          <p:cNvSpPr>
            <a:spLocks noGrp="1"/>
          </p:cNvSpPr>
          <p:nvPr>
            <p:ph idx="1"/>
          </p:nvPr>
        </p:nvSpPr>
        <p:spPr/>
        <p:txBody>
          <a:bodyPr/>
          <a:lstStyle/>
          <a:p>
            <a:endParaRPr/>
          </a:p>
          <a:p>
            <a:r>
              <a:rPr>
                <a:uFillTx/>
              </a:rPr>
              <a:t>The cities in Switzerland had once been peaceful, but they changed when people became violent. (SPOKEN)</a:t>
            </a:r>
          </a:p>
          <a:p>
            <a:endParaRPr>
              <a:uFillTx/>
            </a:endParaRPr>
          </a:p>
          <a:p>
            <a:r>
              <a:rPr>
                <a:uFillTx/>
              </a:rPr>
              <a:t>Violence changed the face of once peaceful Swiss cities. (WRITTEN)</a:t>
            </a:r>
          </a:p>
          <a:p>
            <a:endParaRPr>
              <a:uFillTx/>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4294967294"/>
          <p:cNvSpPr>
            <a:spLocks noGrp="1"/>
          </p:cNvSpPr>
          <p:nvPr>
            <p:ph type="title"/>
          </p:nvPr>
        </p:nvSpPr>
        <p:spPr/>
        <p:txBody>
          <a:bodyPr/>
          <a:lstStyle/>
          <a:p>
            <a:pPr lvl="0"/>
            <a:r>
              <a:rPr sz="3200" b="0" i="0" u="none">
                <a:solidFill>
                  <a:srgbClr val="888888"/>
                </a:solidFill>
                <a:uFillTx/>
                <a:latin typeface="Calibri" charset="0"/>
              </a:rPr>
              <a:t>Features of the Academic Paper </a:t>
            </a:r>
          </a:p>
          <a:p>
            <a:pPr lvl="0"/>
            <a:r>
              <a:rPr sz="3200" b="0" i="0" u="none">
                <a:solidFill>
                  <a:srgbClr val="888888"/>
                </a:solidFill>
                <a:uFillTx/>
                <a:latin typeface="Calibri" charset="0"/>
              </a:rPr>
              <a:t>-Formality</a:t>
            </a:r>
          </a:p>
        </p:txBody>
      </p:sp>
      <p:sp>
        <p:nvSpPr>
          <p:cNvPr id="3" name=" 2"/>
          <p:cNvSpPr>
            <a:spLocks noGrp="1"/>
          </p:cNvSpPr>
          <p:nvPr>
            <p:ph idx="1"/>
          </p:nvPr>
        </p:nvSpPr>
        <p:spPr>
          <a:xfrm>
            <a:off x="457200" y="1591978"/>
            <a:ext cx="8229600" cy="5173632"/>
          </a:xfrm>
        </p:spPr>
        <p:txBody>
          <a:bodyPr>
            <a:normAutofit lnSpcReduction="10000"/>
          </a:bodyPr>
          <a:lstStyle/>
          <a:p>
            <a:r>
              <a:rPr>
                <a:uFillTx/>
              </a:rPr>
              <a:t>In an essay you should avoid:</a:t>
            </a:r>
          </a:p>
          <a:p>
            <a:r>
              <a:rPr>
                <a:uFillTx/>
              </a:rPr>
              <a:t>a). colloquial words and expressions; ""stuff", "a lot of", "thing", "sort of",</a:t>
            </a:r>
          </a:p>
          <a:p>
            <a:r>
              <a:rPr>
                <a:uFillTx/>
              </a:rPr>
              <a:t>b). abbreviated forms: "can't", "doesn't", "shouldn't"</a:t>
            </a:r>
          </a:p>
          <a:p>
            <a:r>
              <a:rPr>
                <a:uFillTx/>
              </a:rPr>
              <a:t>c). two word verbs: "put off", "bring up"</a:t>
            </a:r>
          </a:p>
          <a:p>
            <a:r>
              <a:rPr>
                <a:uFillTx/>
              </a:rPr>
              <a:t>d). sub-headings, numbering and bullet-points in formal essays - but use them in reports.</a:t>
            </a:r>
          </a:p>
          <a:p>
            <a:r>
              <a:rPr>
                <a:uFillTx/>
              </a:rPr>
              <a:t>e). asking questions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4294967294"/>
          <p:cNvSpPr>
            <a:spLocks noGrp="1"/>
          </p:cNvSpPr>
          <p:nvPr>
            <p:ph type="title"/>
          </p:nvPr>
        </p:nvSpPr>
        <p:spPr/>
        <p:txBody>
          <a:bodyPr/>
          <a:lstStyle/>
          <a:p>
            <a:pPr lvl="0"/>
            <a:r>
              <a:rPr sz="3200" b="0" i="0" u="none">
                <a:solidFill>
                  <a:srgbClr val="888888"/>
                </a:solidFill>
                <a:uFillTx/>
                <a:latin typeface="Calibri" charset="0"/>
              </a:rPr>
              <a:t>Features of the Academic Paper </a:t>
            </a:r>
          </a:p>
          <a:p>
            <a:pPr lvl="0"/>
            <a:r>
              <a:rPr sz="3200" b="0" i="0" u="none">
                <a:solidFill>
                  <a:srgbClr val="888888"/>
                </a:solidFill>
                <a:uFillTx/>
                <a:latin typeface="Calibri" charset="0"/>
              </a:rPr>
              <a:t>-Precision </a:t>
            </a:r>
          </a:p>
        </p:txBody>
      </p:sp>
      <p:sp>
        <p:nvSpPr>
          <p:cNvPr id="3" name=" 2"/>
          <p:cNvSpPr>
            <a:spLocks noGrp="1"/>
          </p:cNvSpPr>
          <p:nvPr>
            <p:ph idx="1"/>
          </p:nvPr>
        </p:nvSpPr>
        <p:spPr/>
        <p:txBody>
          <a:bodyPr/>
          <a:lstStyle/>
          <a:p>
            <a:r>
              <a:rPr>
                <a:uFillTx/>
              </a:rPr>
              <a:t>In academic writing you need to be precise when you use information, dates or figures. Do not use "a lot of people" when you can say "50 million people".</a:t>
            </a:r>
          </a:p>
          <a:p>
            <a:r>
              <a:rPr>
                <a:uFillTx/>
              </a:rPr>
              <a:t>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4294967294"/>
          <p:cNvSpPr>
            <a:spLocks noGrp="1"/>
          </p:cNvSpPr>
          <p:nvPr>
            <p:ph type="title"/>
          </p:nvPr>
        </p:nvSpPr>
        <p:spPr/>
        <p:txBody>
          <a:bodyPr/>
          <a:lstStyle/>
          <a:p>
            <a:pPr lvl="0"/>
            <a:r>
              <a:rPr sz="3200" b="0" i="0" u="none">
                <a:solidFill>
                  <a:srgbClr val="888888"/>
                </a:solidFill>
                <a:uFillTx/>
                <a:latin typeface="Calibri" charset="0"/>
              </a:rPr>
              <a:t>Features of the Academic Paper </a:t>
            </a:r>
          </a:p>
          <a:p>
            <a:pPr lvl="0"/>
            <a:r>
              <a:rPr sz="3200" b="0" i="0" u="none">
                <a:solidFill>
                  <a:srgbClr val="888888"/>
                </a:solidFill>
                <a:uFillTx/>
                <a:latin typeface="Calibri" charset="0"/>
              </a:rPr>
              <a:t>-Objectivity</a:t>
            </a:r>
          </a:p>
        </p:txBody>
      </p:sp>
      <p:sp>
        <p:nvSpPr>
          <p:cNvPr id="3" name=" 2"/>
          <p:cNvSpPr>
            <a:spLocks noGrp="1"/>
          </p:cNvSpPr>
          <p:nvPr>
            <p:ph idx="1"/>
          </p:nvPr>
        </p:nvSpPr>
        <p:spPr>
          <a:xfrm>
            <a:off x="425523" y="1665951"/>
            <a:ext cx="8229600" cy="4920158"/>
          </a:xfrm>
        </p:spPr>
        <p:txBody>
          <a:bodyPr>
            <a:normAutofit fontScale="92500" lnSpcReduction="10000"/>
          </a:bodyPr>
          <a:lstStyle/>
          <a:p>
            <a:r>
              <a:rPr sz="2800">
                <a:uFillTx/>
                <a:latin typeface="Calibri" charset="0"/>
              </a:rPr>
              <a:t>This means that the main emphasis should be on the information that you want to give and the arguments you want to make, rather than you. This is related to the basic nature of academic study and academic writing, in particular. Nobody really wants to know what you "think" or "believe". They want to know what you have studied and learned and how this has led you to your various conclusions. The thoughts and beliefs should be based on your lectures, reading, discussion and research and it is important to make this clear.</a:t>
            </a:r>
          </a:p>
          <a:p>
            <a:r>
              <a:rPr>
                <a:uFillTx/>
              </a:rPr>
              <a:t>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4294967294"/>
          <p:cNvSpPr>
            <a:spLocks noGrp="1"/>
          </p:cNvSpPr>
          <p:nvPr>
            <p:ph type="title"/>
          </p:nvPr>
        </p:nvSpPr>
        <p:spPr/>
        <p:txBody>
          <a:bodyPr/>
          <a:lstStyle/>
          <a:p>
            <a:pPr lvl="0"/>
            <a:r>
              <a:rPr sz="3200" b="0" i="0" u="none">
                <a:solidFill>
                  <a:srgbClr val="888888"/>
                </a:solidFill>
                <a:uFillTx/>
                <a:latin typeface="Calibri" charset="0"/>
              </a:rPr>
              <a:t>Features of the Academic Paper </a:t>
            </a:r>
          </a:p>
          <a:p>
            <a:pPr lvl="0"/>
            <a:r>
              <a:rPr sz="3200" b="0" i="0" u="none">
                <a:solidFill>
                  <a:srgbClr val="888888"/>
                </a:solidFill>
                <a:uFillTx/>
                <a:latin typeface="Calibri" charset="0"/>
              </a:rPr>
              <a:t>-Objectivity (Example)</a:t>
            </a:r>
          </a:p>
        </p:txBody>
      </p:sp>
      <p:sp>
        <p:nvSpPr>
          <p:cNvPr id="3" name=" 2"/>
          <p:cNvSpPr>
            <a:spLocks noGrp="1"/>
          </p:cNvSpPr>
          <p:nvPr>
            <p:ph idx="1"/>
          </p:nvPr>
        </p:nvSpPr>
        <p:spPr/>
        <p:txBody>
          <a:bodyPr/>
          <a:lstStyle/>
          <a:p>
            <a:r>
              <a:rPr sz="2800">
                <a:uFillTx/>
                <a:latin typeface="Calibri" charset="0"/>
              </a:rPr>
              <a:t>Don't write:" In my opinion, this a very interesting study."</a:t>
            </a:r>
          </a:p>
          <a:p>
            <a:r>
              <a:rPr sz="2800">
                <a:uFillTx/>
                <a:latin typeface="Calibri" charset="0"/>
              </a:rPr>
              <a:t>Write: "This is a very interesting study."</a:t>
            </a:r>
          </a:p>
          <a:p>
            <a:r>
              <a:rPr sz="2800">
                <a:uFillTx/>
                <a:latin typeface="Calibri" charset="0"/>
              </a:rPr>
              <a:t>Avoid "you" to refer to the reader or people in general.</a:t>
            </a:r>
          </a:p>
          <a:p>
            <a:r>
              <a:rPr sz="2800">
                <a:uFillTx/>
                <a:latin typeface="Calibri" charset="0"/>
              </a:rPr>
              <a:t>Don't write: "You can easily forget how different life was 50 years ago."</a:t>
            </a:r>
          </a:p>
          <a:p>
            <a:r>
              <a:rPr sz="2800">
                <a:uFillTx/>
                <a:latin typeface="Calibri" charset="0"/>
              </a:rPr>
              <a:t>Write: "It is easy to forget how difficult life was 50 years ago."</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4294967294"/>
          <p:cNvSpPr>
            <a:spLocks noGrp="1"/>
          </p:cNvSpPr>
          <p:nvPr>
            <p:ph type="title"/>
          </p:nvPr>
        </p:nvSpPr>
        <p:spPr/>
        <p:txBody>
          <a:bodyPr/>
          <a:lstStyle/>
          <a:p>
            <a:pPr lvl="0"/>
            <a:r>
              <a:rPr sz="3200" b="0" i="0" u="none">
                <a:solidFill>
                  <a:srgbClr val="888888"/>
                </a:solidFill>
                <a:uFillTx/>
                <a:latin typeface="Calibri" charset="0"/>
              </a:rPr>
              <a:t>Features of the Academic Paper </a:t>
            </a:r>
          </a:p>
          <a:p>
            <a:pPr lvl="0"/>
            <a:r>
              <a:rPr sz="3200" b="0" i="0" u="none">
                <a:solidFill>
                  <a:srgbClr val="888888"/>
                </a:solidFill>
                <a:uFillTx/>
                <a:latin typeface="Calibri" charset="0"/>
              </a:rPr>
              <a:t>-Explicitness </a:t>
            </a:r>
          </a:p>
        </p:txBody>
      </p:sp>
      <p:sp>
        <p:nvSpPr>
          <p:cNvPr id="3" name=" 2"/>
          <p:cNvSpPr>
            <a:spLocks noGrp="1"/>
          </p:cNvSpPr>
          <p:nvPr>
            <p:ph idx="1"/>
          </p:nvPr>
        </p:nvSpPr>
        <p:spPr/>
        <p:txBody>
          <a:bodyPr/>
          <a:lstStyle/>
          <a:p>
            <a:r>
              <a:rPr>
                <a:uFillTx/>
              </a:rPr>
              <a:t>As a writer of academic English, it is your responsibility to make it clear to your reader how various parts of the text are related. These connections can be made explicit by the use of different signalling words.</a:t>
            </a:r>
          </a:p>
          <a:p>
            <a:endParaRPr>
              <a:uFillTx/>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4294967294"/>
          <p:cNvSpPr>
            <a:spLocks noGrp="1"/>
          </p:cNvSpPr>
          <p:nvPr>
            <p:ph type="title"/>
          </p:nvPr>
        </p:nvSpPr>
        <p:spPr/>
        <p:txBody>
          <a:bodyPr/>
          <a:lstStyle/>
          <a:p>
            <a:pPr lvl="0"/>
            <a:r>
              <a:rPr sz="3200" b="0" i="0" u="none">
                <a:solidFill>
                  <a:srgbClr val="888888"/>
                </a:solidFill>
                <a:uFillTx/>
                <a:latin typeface="Calibri" charset="0"/>
              </a:rPr>
              <a:t>Features of the Academic Paper </a:t>
            </a:r>
          </a:p>
          <a:p>
            <a:pPr lvl="0"/>
            <a:r>
              <a:rPr sz="3200" b="0" i="0" u="none">
                <a:solidFill>
                  <a:srgbClr val="888888"/>
                </a:solidFill>
                <a:uFillTx/>
                <a:latin typeface="Calibri" charset="0"/>
              </a:rPr>
              <a:t>-Accuracy</a:t>
            </a:r>
          </a:p>
        </p:txBody>
      </p:sp>
      <p:sp>
        <p:nvSpPr>
          <p:cNvPr id="3" name=" 2"/>
          <p:cNvSpPr>
            <a:spLocks noGrp="1"/>
          </p:cNvSpPr>
          <p:nvPr>
            <p:ph idx="1"/>
          </p:nvPr>
        </p:nvSpPr>
        <p:spPr/>
        <p:txBody>
          <a:bodyPr/>
          <a:lstStyle/>
          <a:p>
            <a:r>
              <a:rPr sz="2600">
                <a:uFillTx/>
                <a:latin typeface="Calibri" charset="0"/>
              </a:rPr>
              <a:t>In academic writing you need to be accurate in your use of vocabulary. Do not confuse, for example, "phonetics" and "phonology" or "grammar" with "syntax".</a:t>
            </a:r>
          </a:p>
          <a:p>
            <a:r>
              <a:rPr sz="2600">
                <a:uFillTx/>
                <a:latin typeface="Calibri" charset="0"/>
              </a:rPr>
              <a:t>Choose the correct word, for example, "meeting", "assembly" , "gathering" or "conference".</a:t>
            </a:r>
          </a:p>
          <a:p>
            <a:r>
              <a:rPr sz="2600">
                <a:uFillTx/>
                <a:latin typeface="Calibri" charset="0"/>
              </a:rPr>
              <a:t>Or from: "money", "cash", "currency", "capital" or "funds".</a:t>
            </a:r>
          </a:p>
          <a:p>
            <a:r>
              <a:rPr sz="2600">
                <a:uFillTx/>
                <a:latin typeface="Calibri" charset="0"/>
              </a:rPr>
              <a:t>You also need to be accurate in your use of grammar. See Accuracy</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ro">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1</TotalTime>
  <Words>572</Words>
  <Application>Microsoft Office PowerPoint</Application>
  <PresentationFormat>On-screen Show (4:3)</PresentationFormat>
  <Paragraphs>45</Paragraphs>
  <Slides>9</Slides>
  <Notes>2</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Metro</vt:lpstr>
      <vt:lpstr>THE ACADEMIC PAPER</vt:lpstr>
      <vt:lpstr>Features of the Academic Paper  -Complexity</vt:lpstr>
      <vt:lpstr>Features of the Academic Paper  -Complexity (Example)</vt:lpstr>
      <vt:lpstr>Features of the Academic Paper  -Formality</vt:lpstr>
      <vt:lpstr>Features of the Academic Paper  -Precision </vt:lpstr>
      <vt:lpstr>Features of the Academic Paper  -Objectivity</vt:lpstr>
      <vt:lpstr>Features of the Academic Paper  -Objectivity (Example)</vt:lpstr>
      <vt:lpstr>Features of the Academic Paper  -Explicitness </vt:lpstr>
      <vt:lpstr>Features of the Academic Paper  -Accuracy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ACADEMIC PAPER</dc:title>
  <dc:creator>aswaby</dc:creator>
  <cp:lastModifiedBy>ARM</cp:lastModifiedBy>
  <cp:revision>2</cp:revision>
  <dcterms:created xsi:type="dcterms:W3CDTF">2012-03-20T13:20:32Z</dcterms:created>
  <dcterms:modified xsi:type="dcterms:W3CDTF">2014-09-30T16:52:15Z</dcterms:modified>
</cp:coreProperties>
</file>